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5"/>
  </p:notesMasterIdLst>
  <p:sldIdLst>
    <p:sldId id="263" r:id="rId2"/>
    <p:sldId id="264" r:id="rId3"/>
    <p:sldId id="265" r:id="rId4"/>
    <p:sldId id="267" r:id="rId5"/>
    <p:sldId id="268" r:id="rId6"/>
    <p:sldId id="269" r:id="rId7"/>
    <p:sldId id="266" r:id="rId8"/>
    <p:sldId id="270" r:id="rId9"/>
    <p:sldId id="271" r:id="rId10"/>
    <p:sldId id="272" r:id="rId11"/>
    <p:sldId id="273" r:id="rId12"/>
    <p:sldId id="274" r:id="rId13"/>
    <p:sldId id="275" r:id="rId14"/>
  </p:sldIdLst>
  <p:sldSz cx="9144000" cy="5143500" type="screen16x9"/>
  <p:notesSz cx="6858000" cy="9144000"/>
  <p:embeddedFontLst>
    <p:embeddedFont>
      <p:font typeface="Segoe UI" panose="020B0502040204020203"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64E8AC-F2F4-4CA5-99A6-B3796A7DDEF4}" v="5564" dt="2024-12-29T12:52:12.590"/>
    <p1510:client id="{F238673F-5B94-9A58-DBE5-5CF5595FD637}" v="641" dt="2024-12-29T10:10:37.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28dee1d198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28dee1d198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28dee1d198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28dee1d198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635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28dee1d198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28dee1d198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22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28dee1d198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28dee1d198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954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28dee1d198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28dee1d198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4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28dee1d198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28dee1d198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8dee1d198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8dee1d198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8dee1d198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8dee1d198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187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8dee1d198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8dee1d198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135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8dee1d198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8dee1d198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26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8dee1d198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8dee1d198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8dee1d198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8dee1d198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042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8dee1d198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8dee1d198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427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 Green">
  <p:cSld name="CUSTOM_9">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5807725" y="3862500"/>
            <a:ext cx="2075100" cy="594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1200"/>
              <a:buNone/>
              <a:defRPr sz="1200">
                <a:solidFill>
                  <a:srgbClr val="5F6368"/>
                </a:solidFill>
              </a:defRPr>
            </a:lvl1pPr>
            <a:lvl2pPr lvl="1" rtl="0">
              <a:spcBef>
                <a:spcPts val="0"/>
              </a:spcBef>
              <a:spcAft>
                <a:spcPts val="0"/>
              </a:spcAft>
              <a:buClr>
                <a:srgbClr val="5F6368"/>
              </a:buClr>
              <a:buSzPts val="1200"/>
              <a:buNone/>
              <a:defRPr sz="1200">
                <a:solidFill>
                  <a:srgbClr val="5F6368"/>
                </a:solidFill>
              </a:defRPr>
            </a:lvl2pPr>
            <a:lvl3pPr lvl="2" rtl="0">
              <a:spcBef>
                <a:spcPts val="0"/>
              </a:spcBef>
              <a:spcAft>
                <a:spcPts val="0"/>
              </a:spcAft>
              <a:buClr>
                <a:srgbClr val="5F6368"/>
              </a:buClr>
              <a:buSzPts val="1200"/>
              <a:buNone/>
              <a:defRPr sz="1200">
                <a:solidFill>
                  <a:srgbClr val="5F6368"/>
                </a:solidFill>
              </a:defRPr>
            </a:lvl3pPr>
            <a:lvl4pPr lvl="3" rtl="0">
              <a:spcBef>
                <a:spcPts val="0"/>
              </a:spcBef>
              <a:spcAft>
                <a:spcPts val="0"/>
              </a:spcAft>
              <a:buClr>
                <a:srgbClr val="5F6368"/>
              </a:buClr>
              <a:buSzPts val="1200"/>
              <a:buNone/>
              <a:defRPr sz="1200">
                <a:solidFill>
                  <a:srgbClr val="5F6368"/>
                </a:solidFill>
              </a:defRPr>
            </a:lvl4pPr>
            <a:lvl5pPr lvl="4" rtl="0">
              <a:spcBef>
                <a:spcPts val="0"/>
              </a:spcBef>
              <a:spcAft>
                <a:spcPts val="0"/>
              </a:spcAft>
              <a:buClr>
                <a:srgbClr val="5F6368"/>
              </a:buClr>
              <a:buSzPts val="1200"/>
              <a:buNone/>
              <a:defRPr sz="1200">
                <a:solidFill>
                  <a:srgbClr val="5F6368"/>
                </a:solidFill>
              </a:defRPr>
            </a:lvl5pPr>
            <a:lvl6pPr lvl="5" rtl="0">
              <a:spcBef>
                <a:spcPts val="0"/>
              </a:spcBef>
              <a:spcAft>
                <a:spcPts val="0"/>
              </a:spcAft>
              <a:buClr>
                <a:srgbClr val="5F6368"/>
              </a:buClr>
              <a:buSzPts val="1200"/>
              <a:buNone/>
              <a:defRPr sz="1200">
                <a:solidFill>
                  <a:srgbClr val="5F6368"/>
                </a:solidFill>
              </a:defRPr>
            </a:lvl6pPr>
            <a:lvl7pPr lvl="6" rtl="0">
              <a:spcBef>
                <a:spcPts val="0"/>
              </a:spcBef>
              <a:spcAft>
                <a:spcPts val="0"/>
              </a:spcAft>
              <a:buClr>
                <a:srgbClr val="5F6368"/>
              </a:buClr>
              <a:buSzPts val="1200"/>
              <a:buNone/>
              <a:defRPr sz="1200">
                <a:solidFill>
                  <a:srgbClr val="5F6368"/>
                </a:solidFill>
              </a:defRPr>
            </a:lvl7pPr>
            <a:lvl8pPr lvl="7" rtl="0">
              <a:spcBef>
                <a:spcPts val="0"/>
              </a:spcBef>
              <a:spcAft>
                <a:spcPts val="0"/>
              </a:spcAft>
              <a:buClr>
                <a:srgbClr val="5F6368"/>
              </a:buClr>
              <a:buSzPts val="1200"/>
              <a:buNone/>
              <a:defRPr sz="1200">
                <a:solidFill>
                  <a:srgbClr val="5F6368"/>
                </a:solidFill>
              </a:defRPr>
            </a:lvl8pPr>
            <a:lvl9pPr lvl="8" rtl="0">
              <a:spcBef>
                <a:spcPts val="0"/>
              </a:spcBef>
              <a:spcAft>
                <a:spcPts val="0"/>
              </a:spcAft>
              <a:buClr>
                <a:srgbClr val="5F6368"/>
              </a:buClr>
              <a:buSzPts val="1200"/>
              <a:buNone/>
              <a:defRPr sz="1200">
                <a:solidFill>
                  <a:srgbClr val="5F6368"/>
                </a:solidFill>
              </a:defRPr>
            </a:lvl9pPr>
          </a:lstStyle>
          <a:p>
            <a:endParaRPr/>
          </a:p>
        </p:txBody>
      </p:sp>
      <p:pic>
        <p:nvPicPr>
          <p:cNvPr id="15" name="Google Shape;15;p3"/>
          <p:cNvPicPr preferRelativeResize="0"/>
          <p:nvPr/>
        </p:nvPicPr>
        <p:blipFill>
          <a:blip r:embed="rId3">
            <a:alphaModFix/>
          </a:blip>
          <a:stretch>
            <a:fillRect/>
          </a:stretch>
        </p:blipFill>
        <p:spPr>
          <a:xfrm>
            <a:off x="924000" y="950075"/>
            <a:ext cx="2878649" cy="221050"/>
          </a:xfrm>
          <a:prstGeom prst="rect">
            <a:avLst/>
          </a:prstGeom>
          <a:noFill/>
          <a:ln>
            <a:noFill/>
          </a:ln>
        </p:spPr>
      </p:pic>
      <p:sp>
        <p:nvSpPr>
          <p:cNvPr id="16" name="Google Shape;16;p3"/>
          <p:cNvSpPr txBox="1">
            <a:spLocks noGrp="1"/>
          </p:cNvSpPr>
          <p:nvPr>
            <p:ph type="title"/>
          </p:nvPr>
        </p:nvSpPr>
        <p:spPr>
          <a:xfrm>
            <a:off x="924000" y="1641625"/>
            <a:ext cx="4363200" cy="201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sz="3000" b="1"/>
            </a:lvl1pPr>
            <a:lvl2pPr lvl="1"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61"/>
        <p:cNvGrpSpPr/>
        <p:nvPr/>
      </p:nvGrpSpPr>
      <p:grpSpPr>
        <a:xfrm>
          <a:off x="0" y="0"/>
          <a:ext cx="0" cy="0"/>
          <a:chOff x="0" y="0"/>
          <a:chExt cx="0" cy="0"/>
        </a:xfrm>
      </p:grpSpPr>
      <p:sp>
        <p:nvSpPr>
          <p:cNvPr id="62" name="Google Shape;6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7"/>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64" name="Google Shape;64;p17"/>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65" name="Google Shape;65;p17"/>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86" name="Google Shape;86;p21"/>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ck Title (partner logos) - Yellow">
  <p:cSld name="CUSTOM_10">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924000" y="1605350"/>
            <a:ext cx="4440300" cy="17805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1"/>
            </a:lvl1pPr>
            <a:lvl2pPr lvl="1"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a:endParaRPr/>
          </a:p>
        </p:txBody>
      </p:sp>
      <p:sp>
        <p:nvSpPr>
          <p:cNvPr id="19" name="Google Shape;19;p4"/>
          <p:cNvSpPr txBox="1">
            <a:spLocks noGrp="1"/>
          </p:cNvSpPr>
          <p:nvPr>
            <p:ph type="subTitle" idx="1"/>
          </p:nvPr>
        </p:nvSpPr>
        <p:spPr>
          <a:xfrm>
            <a:off x="5807725" y="3862500"/>
            <a:ext cx="2075100" cy="594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1200"/>
              <a:buNone/>
              <a:defRPr sz="1200">
                <a:solidFill>
                  <a:srgbClr val="5F6368"/>
                </a:solidFill>
              </a:defRPr>
            </a:lvl1pPr>
            <a:lvl2pPr lvl="1" rtl="0">
              <a:spcBef>
                <a:spcPts val="0"/>
              </a:spcBef>
              <a:spcAft>
                <a:spcPts val="0"/>
              </a:spcAft>
              <a:buClr>
                <a:srgbClr val="5F6368"/>
              </a:buClr>
              <a:buSzPts val="1200"/>
              <a:buNone/>
              <a:defRPr sz="1200">
                <a:solidFill>
                  <a:srgbClr val="5F6368"/>
                </a:solidFill>
              </a:defRPr>
            </a:lvl2pPr>
            <a:lvl3pPr lvl="2" rtl="0">
              <a:spcBef>
                <a:spcPts val="0"/>
              </a:spcBef>
              <a:spcAft>
                <a:spcPts val="0"/>
              </a:spcAft>
              <a:buClr>
                <a:srgbClr val="5F6368"/>
              </a:buClr>
              <a:buSzPts val="1200"/>
              <a:buNone/>
              <a:defRPr sz="1200">
                <a:solidFill>
                  <a:srgbClr val="5F6368"/>
                </a:solidFill>
              </a:defRPr>
            </a:lvl3pPr>
            <a:lvl4pPr lvl="3" rtl="0">
              <a:spcBef>
                <a:spcPts val="0"/>
              </a:spcBef>
              <a:spcAft>
                <a:spcPts val="0"/>
              </a:spcAft>
              <a:buClr>
                <a:srgbClr val="5F6368"/>
              </a:buClr>
              <a:buSzPts val="1200"/>
              <a:buNone/>
              <a:defRPr sz="1200">
                <a:solidFill>
                  <a:srgbClr val="5F6368"/>
                </a:solidFill>
              </a:defRPr>
            </a:lvl4pPr>
            <a:lvl5pPr lvl="4" rtl="0">
              <a:spcBef>
                <a:spcPts val="0"/>
              </a:spcBef>
              <a:spcAft>
                <a:spcPts val="0"/>
              </a:spcAft>
              <a:buClr>
                <a:srgbClr val="5F6368"/>
              </a:buClr>
              <a:buSzPts val="1200"/>
              <a:buNone/>
              <a:defRPr sz="1200">
                <a:solidFill>
                  <a:srgbClr val="5F6368"/>
                </a:solidFill>
              </a:defRPr>
            </a:lvl5pPr>
            <a:lvl6pPr lvl="5" rtl="0">
              <a:spcBef>
                <a:spcPts val="0"/>
              </a:spcBef>
              <a:spcAft>
                <a:spcPts val="0"/>
              </a:spcAft>
              <a:buClr>
                <a:srgbClr val="5F6368"/>
              </a:buClr>
              <a:buSzPts val="1200"/>
              <a:buNone/>
              <a:defRPr sz="1200">
                <a:solidFill>
                  <a:srgbClr val="5F6368"/>
                </a:solidFill>
              </a:defRPr>
            </a:lvl6pPr>
            <a:lvl7pPr lvl="6" rtl="0">
              <a:spcBef>
                <a:spcPts val="0"/>
              </a:spcBef>
              <a:spcAft>
                <a:spcPts val="0"/>
              </a:spcAft>
              <a:buClr>
                <a:srgbClr val="5F6368"/>
              </a:buClr>
              <a:buSzPts val="1200"/>
              <a:buNone/>
              <a:defRPr sz="1200">
                <a:solidFill>
                  <a:srgbClr val="5F6368"/>
                </a:solidFill>
              </a:defRPr>
            </a:lvl7pPr>
            <a:lvl8pPr lvl="7" rtl="0">
              <a:spcBef>
                <a:spcPts val="0"/>
              </a:spcBef>
              <a:spcAft>
                <a:spcPts val="0"/>
              </a:spcAft>
              <a:buClr>
                <a:srgbClr val="5F6368"/>
              </a:buClr>
              <a:buSzPts val="1200"/>
              <a:buNone/>
              <a:defRPr sz="1200">
                <a:solidFill>
                  <a:srgbClr val="5F6368"/>
                </a:solidFill>
              </a:defRPr>
            </a:lvl8pPr>
            <a:lvl9pPr lvl="8" rtl="0">
              <a:spcBef>
                <a:spcPts val="0"/>
              </a:spcBef>
              <a:spcAft>
                <a:spcPts val="0"/>
              </a:spcAft>
              <a:buClr>
                <a:srgbClr val="5F6368"/>
              </a:buClr>
              <a:buSzPts val="1200"/>
              <a:buNone/>
              <a:defRPr sz="1200">
                <a:solidFill>
                  <a:srgbClr val="5F6368"/>
                </a:solidFill>
              </a:defRPr>
            </a:lvl9pPr>
          </a:lstStyle>
          <a:p>
            <a:endParaRPr/>
          </a:p>
        </p:txBody>
      </p:sp>
      <p:pic>
        <p:nvPicPr>
          <p:cNvPr id="20" name="Google Shape;20;p4"/>
          <p:cNvPicPr preferRelativeResize="0"/>
          <p:nvPr/>
        </p:nvPicPr>
        <p:blipFill>
          <a:blip r:embed="rId3">
            <a:alphaModFix/>
          </a:blip>
          <a:stretch>
            <a:fillRect/>
          </a:stretch>
        </p:blipFill>
        <p:spPr>
          <a:xfrm>
            <a:off x="924000" y="950075"/>
            <a:ext cx="2878649" cy="221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ck Title (partner logos) - Red">
  <p:cSld name="CUSTOM_1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subTitle" idx="1"/>
          </p:nvPr>
        </p:nvSpPr>
        <p:spPr>
          <a:xfrm>
            <a:off x="5807725" y="3862500"/>
            <a:ext cx="2075100" cy="594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1200"/>
              <a:buNone/>
              <a:defRPr sz="1200">
                <a:solidFill>
                  <a:srgbClr val="5F6368"/>
                </a:solidFill>
              </a:defRPr>
            </a:lvl1pPr>
            <a:lvl2pPr lvl="1" rtl="0">
              <a:spcBef>
                <a:spcPts val="0"/>
              </a:spcBef>
              <a:spcAft>
                <a:spcPts val="0"/>
              </a:spcAft>
              <a:buClr>
                <a:srgbClr val="5F6368"/>
              </a:buClr>
              <a:buSzPts val="1200"/>
              <a:buNone/>
              <a:defRPr sz="1200">
                <a:solidFill>
                  <a:srgbClr val="5F6368"/>
                </a:solidFill>
              </a:defRPr>
            </a:lvl2pPr>
            <a:lvl3pPr lvl="2" rtl="0">
              <a:spcBef>
                <a:spcPts val="0"/>
              </a:spcBef>
              <a:spcAft>
                <a:spcPts val="0"/>
              </a:spcAft>
              <a:buClr>
                <a:srgbClr val="5F6368"/>
              </a:buClr>
              <a:buSzPts val="1200"/>
              <a:buNone/>
              <a:defRPr sz="1200">
                <a:solidFill>
                  <a:srgbClr val="5F6368"/>
                </a:solidFill>
              </a:defRPr>
            </a:lvl3pPr>
            <a:lvl4pPr lvl="3" rtl="0">
              <a:spcBef>
                <a:spcPts val="0"/>
              </a:spcBef>
              <a:spcAft>
                <a:spcPts val="0"/>
              </a:spcAft>
              <a:buClr>
                <a:srgbClr val="5F6368"/>
              </a:buClr>
              <a:buSzPts val="1200"/>
              <a:buNone/>
              <a:defRPr sz="1200">
                <a:solidFill>
                  <a:srgbClr val="5F6368"/>
                </a:solidFill>
              </a:defRPr>
            </a:lvl4pPr>
            <a:lvl5pPr lvl="4" rtl="0">
              <a:spcBef>
                <a:spcPts val="0"/>
              </a:spcBef>
              <a:spcAft>
                <a:spcPts val="0"/>
              </a:spcAft>
              <a:buClr>
                <a:srgbClr val="5F6368"/>
              </a:buClr>
              <a:buSzPts val="1200"/>
              <a:buNone/>
              <a:defRPr sz="1200">
                <a:solidFill>
                  <a:srgbClr val="5F6368"/>
                </a:solidFill>
              </a:defRPr>
            </a:lvl5pPr>
            <a:lvl6pPr lvl="5" rtl="0">
              <a:spcBef>
                <a:spcPts val="0"/>
              </a:spcBef>
              <a:spcAft>
                <a:spcPts val="0"/>
              </a:spcAft>
              <a:buClr>
                <a:srgbClr val="5F6368"/>
              </a:buClr>
              <a:buSzPts val="1200"/>
              <a:buNone/>
              <a:defRPr sz="1200">
                <a:solidFill>
                  <a:srgbClr val="5F6368"/>
                </a:solidFill>
              </a:defRPr>
            </a:lvl6pPr>
            <a:lvl7pPr lvl="6" rtl="0">
              <a:spcBef>
                <a:spcPts val="0"/>
              </a:spcBef>
              <a:spcAft>
                <a:spcPts val="0"/>
              </a:spcAft>
              <a:buClr>
                <a:srgbClr val="5F6368"/>
              </a:buClr>
              <a:buSzPts val="1200"/>
              <a:buNone/>
              <a:defRPr sz="1200">
                <a:solidFill>
                  <a:srgbClr val="5F6368"/>
                </a:solidFill>
              </a:defRPr>
            </a:lvl7pPr>
            <a:lvl8pPr lvl="7" rtl="0">
              <a:spcBef>
                <a:spcPts val="0"/>
              </a:spcBef>
              <a:spcAft>
                <a:spcPts val="0"/>
              </a:spcAft>
              <a:buClr>
                <a:srgbClr val="5F6368"/>
              </a:buClr>
              <a:buSzPts val="1200"/>
              <a:buNone/>
              <a:defRPr sz="1200">
                <a:solidFill>
                  <a:srgbClr val="5F6368"/>
                </a:solidFill>
              </a:defRPr>
            </a:lvl8pPr>
            <a:lvl9pPr lvl="8" rtl="0">
              <a:spcBef>
                <a:spcPts val="0"/>
              </a:spcBef>
              <a:spcAft>
                <a:spcPts val="0"/>
              </a:spcAft>
              <a:buClr>
                <a:srgbClr val="5F6368"/>
              </a:buClr>
              <a:buSzPts val="1200"/>
              <a:buNone/>
              <a:defRPr sz="1200">
                <a:solidFill>
                  <a:srgbClr val="5F6368"/>
                </a:solidFill>
              </a:defRPr>
            </a:lvl9pPr>
          </a:lstStyle>
          <a:p>
            <a:endParaRPr/>
          </a:p>
        </p:txBody>
      </p:sp>
      <p:pic>
        <p:nvPicPr>
          <p:cNvPr id="23" name="Google Shape;23;p5"/>
          <p:cNvPicPr preferRelativeResize="0"/>
          <p:nvPr/>
        </p:nvPicPr>
        <p:blipFill>
          <a:blip r:embed="rId3">
            <a:alphaModFix/>
          </a:blip>
          <a:stretch>
            <a:fillRect/>
          </a:stretch>
        </p:blipFill>
        <p:spPr>
          <a:xfrm>
            <a:off x="924000" y="950075"/>
            <a:ext cx="2878649" cy="221050"/>
          </a:xfrm>
          <a:prstGeom prst="rect">
            <a:avLst/>
          </a:prstGeom>
          <a:noFill/>
          <a:ln>
            <a:noFill/>
          </a:ln>
        </p:spPr>
      </p:pic>
      <p:sp>
        <p:nvSpPr>
          <p:cNvPr id="24" name="Google Shape;24;p5"/>
          <p:cNvSpPr txBox="1">
            <a:spLocks noGrp="1"/>
          </p:cNvSpPr>
          <p:nvPr>
            <p:ph type="title"/>
          </p:nvPr>
        </p:nvSpPr>
        <p:spPr>
          <a:xfrm>
            <a:off x="924000" y="1597350"/>
            <a:ext cx="4440300" cy="17964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1"/>
            </a:lvl1pPr>
            <a:lvl2pPr lvl="1"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rtl="0">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Blue">
  <p:cSld name="CUSTOM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30400" y="15816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7" name="Google Shape;27;p6"/>
          <p:cNvPicPr preferRelativeResize="0"/>
          <p:nvPr/>
        </p:nvPicPr>
        <p:blipFill>
          <a:blip r:embed="rId3">
            <a:alphaModFix/>
          </a:blip>
          <a:stretch>
            <a:fillRect/>
          </a:stretch>
        </p:blipFill>
        <p:spPr>
          <a:xfrm>
            <a:off x="431700" y="950075"/>
            <a:ext cx="2878649" cy="2210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 Green">
  <p:cSld name="CUSTOM_2">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30400" y="15816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0" name="Google Shape;30;p7"/>
          <p:cNvPicPr preferRelativeResize="0"/>
          <p:nvPr/>
        </p:nvPicPr>
        <p:blipFill>
          <a:blip r:embed="rId3">
            <a:alphaModFix/>
          </a:blip>
          <a:stretch>
            <a:fillRect/>
          </a:stretch>
        </p:blipFill>
        <p:spPr>
          <a:xfrm>
            <a:off x="431700" y="950075"/>
            <a:ext cx="2878649" cy="2210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 Yellow">
  <p:cSld name="CUSTOM_3">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30400" y="15816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3" name="Google Shape;33;p8"/>
          <p:cNvPicPr preferRelativeResize="0"/>
          <p:nvPr/>
        </p:nvPicPr>
        <p:blipFill>
          <a:blip r:embed="rId3">
            <a:alphaModFix/>
          </a:blip>
          <a:stretch>
            <a:fillRect/>
          </a:stretch>
        </p:blipFill>
        <p:spPr>
          <a:xfrm>
            <a:off x="431700" y="950075"/>
            <a:ext cx="2878649" cy="2210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 Red">
  <p:cSld name="CUSTOM_4">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30400" y="15816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6" name="Google Shape;36;p9"/>
          <p:cNvPicPr preferRelativeResize="0"/>
          <p:nvPr/>
        </p:nvPicPr>
        <p:blipFill>
          <a:blip r:embed="rId3">
            <a:alphaModFix/>
          </a:blip>
          <a:stretch>
            <a:fillRect/>
          </a:stretch>
        </p:blipFill>
        <p:spPr>
          <a:xfrm>
            <a:off x="431700" y="950075"/>
            <a:ext cx="2878649" cy="2210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9" r:id="rId8"/>
    <p:sldLayoutId id="2147483660" r:id="rId9"/>
    <p:sldLayoutId id="2147483663"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www.kali.or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oracle.com/in/virtualization/technologies/vm/downloads/virtualbox-downloads.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991117" y="1290459"/>
            <a:ext cx="6063000" cy="2285100"/>
          </a:xfrm>
          <a:prstGeom prst="rect">
            <a:avLst/>
          </a:prstGeom>
        </p:spPr>
        <p:txBody>
          <a:bodyPr spcFirstLastPara="1" wrap="square" lIns="91425" tIns="91425" rIns="91425" bIns="91425" anchor="ctr" anchorCtr="0">
            <a:normAutofit/>
          </a:bodyPr>
          <a:lstStyle/>
          <a:p>
            <a:r>
              <a:rPr lang="en" sz="4400" dirty="0"/>
              <a:t>  </a:t>
            </a:r>
            <a:r>
              <a:rPr lang="en" sz="4400" dirty="0" err="1"/>
              <a:t>CyberSec</a:t>
            </a:r>
            <a:r>
              <a:rPr lang="en" sz="4400" dirty="0"/>
              <a:t> Bootcamp</a:t>
            </a:r>
            <a:br>
              <a:rPr lang="en" sz="4400" dirty="0"/>
            </a:br>
            <a:r>
              <a:rPr lang="en" sz="4400" dirty="0"/>
              <a:t>       Lecture - 0x01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6" name="Google Shape;184;p31">
            <a:extLst>
              <a:ext uri="{FF2B5EF4-FFF2-40B4-BE49-F238E27FC236}">
                <a16:creationId xmlns:a16="http://schemas.microsoft.com/office/drawing/2014/main" id="{97D89F78-9A5E-EDF8-0BF8-A9AD08082CDA}"/>
              </a:ext>
            </a:extLst>
          </p:cNvPr>
          <p:cNvSpPr txBox="1">
            <a:spLocks noGrp="1"/>
          </p:cNvSpPr>
          <p:nvPr>
            <p:ph type="title"/>
          </p:nvPr>
        </p:nvSpPr>
        <p:spPr>
          <a:xfrm>
            <a:off x="3643" y="1136678"/>
            <a:ext cx="8104112" cy="3957406"/>
          </a:xfrm>
          <a:prstGeom prst="rect">
            <a:avLst/>
          </a:prstGeom>
        </p:spPr>
        <p:txBody>
          <a:bodyPr spcFirstLastPara="1" wrap="square" lIns="91425" tIns="91425" rIns="91425" bIns="91425" anchor="ctr" anchorCtr="0">
            <a:normAutofit fontScale="90000"/>
          </a:bodyPr>
          <a:lstStyle/>
          <a:p>
            <a:r>
              <a:rPr lang="en" sz="4400" dirty="0"/>
              <a:t>Text Manipulation</a:t>
            </a:r>
            <a:br>
              <a:rPr lang="en" sz="4400" dirty="0"/>
            </a:br>
            <a:r>
              <a:rPr lang="en" sz="1800" dirty="0"/>
              <a:t>$&gt; head -number of lines "file name" : Shows the number of desired lines from starting of a file (by default shows first 10 lines)</a:t>
            </a:r>
            <a:br>
              <a:rPr lang="en" sz="1800" dirty="0"/>
            </a:br>
            <a:r>
              <a:rPr lang="en" sz="1800" dirty="0"/>
              <a:t>$&gt; tail –number of line "file name" : Show the number of desired lines from ending of a file (by default shows last 10 lines)</a:t>
            </a:r>
            <a:br>
              <a:rPr lang="en" sz="1800" dirty="0"/>
            </a:br>
            <a:r>
              <a:rPr lang="en" sz="1800" dirty="0"/>
              <a:t>$&gt; </a:t>
            </a:r>
            <a:r>
              <a:rPr lang="en" sz="1800" dirty="0" err="1"/>
              <a:t>nl</a:t>
            </a:r>
            <a:r>
              <a:rPr lang="en" sz="1800" dirty="0"/>
              <a:t> "file name" : Assign particular number to each line order wise</a:t>
            </a:r>
            <a:br>
              <a:rPr lang="en" sz="1800" dirty="0"/>
            </a:br>
            <a:r>
              <a:rPr lang="en" sz="1800" dirty="0">
                <a:cs typeface="Segoe UI"/>
              </a:rPr>
              <a:t>$&gt; cat "file name" | grep "word" : Display each line which contains the word we used grep on</a:t>
            </a:r>
            <a:br>
              <a:rPr lang="en" sz="1800" dirty="0">
                <a:cs typeface="Segoe UI"/>
              </a:rPr>
            </a:br>
            <a:r>
              <a:rPr lang="en" sz="1800" dirty="0">
                <a:cs typeface="Segoe UI"/>
              </a:rPr>
              <a:t>$&gt; more "file name" : The more command display a page of a file at a time and </a:t>
            </a:r>
            <a:br>
              <a:rPr lang="en" sz="1800" dirty="0">
                <a:cs typeface="Segoe UI"/>
              </a:rPr>
            </a:br>
            <a:r>
              <a:rPr lang="en" sz="1800" dirty="0">
                <a:cs typeface="Segoe UI"/>
              </a:rPr>
              <a:t>let us page down through it using "ENTER" key</a:t>
            </a:r>
            <a:br>
              <a:rPr lang="en" sz="1800" dirty="0">
                <a:cs typeface="Segoe UI"/>
              </a:rPr>
            </a:br>
            <a:r>
              <a:rPr lang="en" sz="1800" dirty="0">
                <a:cs typeface="Segoe UI"/>
              </a:rPr>
              <a:t>$&gt; less "file name" : It is similar to more command with have more </a:t>
            </a:r>
            <a:br>
              <a:rPr lang="en" sz="1800" dirty="0">
                <a:cs typeface="Segoe UI"/>
              </a:rPr>
            </a:br>
            <a:r>
              <a:rPr lang="en" sz="1800" dirty="0">
                <a:cs typeface="Segoe UI"/>
              </a:rPr>
              <a:t>functionalities as the saying goes "Less is More"</a:t>
            </a:r>
            <a:br>
              <a:rPr lang="en" sz="1800" dirty="0">
                <a:cs typeface="Segoe UI"/>
              </a:rPr>
            </a:br>
            <a:r>
              <a:rPr lang="en" sz="1800" dirty="0">
                <a:cs typeface="Segoe UI"/>
              </a:rPr>
              <a:t> </a:t>
            </a:r>
            <a:br>
              <a:rPr lang="en" sz="1800" dirty="0">
                <a:cs typeface="Segoe UI"/>
              </a:rPr>
            </a:br>
            <a:br>
              <a:rPr lang="en" sz="1800" dirty="0">
                <a:cs typeface="Segoe UI"/>
              </a:rPr>
            </a:br>
            <a:br>
              <a:rPr lang="en" sz="1800" dirty="0">
                <a:cs typeface="Segoe UI"/>
              </a:rPr>
            </a:br>
            <a:endParaRPr lang="en" sz="1800">
              <a:cs typeface="Segoe UI"/>
            </a:endParaRPr>
          </a:p>
        </p:txBody>
      </p:sp>
    </p:spTree>
    <p:extLst>
      <p:ext uri="{BB962C8B-B14F-4D97-AF65-F5344CB8AC3E}">
        <p14:creationId xmlns:p14="http://schemas.microsoft.com/office/powerpoint/2010/main" val="504598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7" name="Google Shape;184;p31">
            <a:extLst>
              <a:ext uri="{FF2B5EF4-FFF2-40B4-BE49-F238E27FC236}">
                <a16:creationId xmlns:a16="http://schemas.microsoft.com/office/drawing/2014/main" id="{08EFAB00-4B84-5B6C-7580-27561B36B63B}"/>
              </a:ext>
            </a:extLst>
          </p:cNvPr>
          <p:cNvSpPr txBox="1">
            <a:spLocks noGrp="1"/>
          </p:cNvSpPr>
          <p:nvPr>
            <p:ph type="title"/>
          </p:nvPr>
        </p:nvSpPr>
        <p:spPr>
          <a:xfrm>
            <a:off x="3643" y="783250"/>
            <a:ext cx="8066512" cy="3957406"/>
          </a:xfrm>
          <a:prstGeom prst="rect">
            <a:avLst/>
          </a:prstGeom>
        </p:spPr>
        <p:txBody>
          <a:bodyPr spcFirstLastPara="1" wrap="square" lIns="91425" tIns="91425" rIns="91425" bIns="91425" anchor="ctr" anchorCtr="0">
            <a:normAutofit/>
          </a:bodyPr>
          <a:lstStyle/>
          <a:p>
            <a:r>
              <a:rPr lang="en" sz="4000" dirty="0"/>
              <a:t>Analyzing and Managing Networks </a:t>
            </a:r>
            <a:br>
              <a:rPr lang="en" sz="4400" dirty="0"/>
            </a:br>
            <a:r>
              <a:rPr lang="en" sz="1800" dirty="0"/>
              <a:t>$&gt; ifconfig : To display and modify our network properties such as IP Address, Mac Address etc</a:t>
            </a:r>
            <a:br>
              <a:rPr lang="en" sz="1800" dirty="0"/>
            </a:br>
            <a:r>
              <a:rPr lang="en" sz="1800" dirty="0"/>
              <a:t>$&gt; </a:t>
            </a:r>
            <a:r>
              <a:rPr lang="en" sz="1800" dirty="0" err="1"/>
              <a:t>iwconfig</a:t>
            </a:r>
            <a:r>
              <a:rPr lang="en" sz="1800" dirty="0"/>
              <a:t> : To display and modify the settings of a wireless network interface</a:t>
            </a:r>
            <a:br>
              <a:rPr lang="en" sz="1800" dirty="0"/>
            </a:br>
            <a:r>
              <a:rPr lang="en" sz="1800" dirty="0"/>
              <a:t>$&gt; </a:t>
            </a:r>
            <a:r>
              <a:rPr lang="en" sz="1800" dirty="0" err="1"/>
              <a:t>ifconfig</a:t>
            </a:r>
            <a:r>
              <a:rPr lang="en" sz="1800" dirty="0"/>
              <a:t> eth0 "</a:t>
            </a:r>
            <a:r>
              <a:rPr lang="en" sz="1800" dirty="0" err="1"/>
              <a:t>ip</a:t>
            </a:r>
            <a:r>
              <a:rPr lang="en" sz="1800" dirty="0"/>
              <a:t> address" : To modify our IP Address</a:t>
            </a:r>
            <a:br>
              <a:rPr lang="en" sz="1800" dirty="0"/>
            </a:br>
            <a:r>
              <a:rPr lang="en" sz="1800" dirty="0">
                <a:cs typeface="Segoe UI"/>
              </a:rPr>
              <a:t>$&gt; </a:t>
            </a:r>
            <a:r>
              <a:rPr lang="en" sz="1800" dirty="0" err="1">
                <a:cs typeface="Segoe UI"/>
              </a:rPr>
              <a:t>ifconfig</a:t>
            </a:r>
            <a:r>
              <a:rPr lang="en" sz="1800" dirty="0">
                <a:cs typeface="Segoe UI"/>
              </a:rPr>
              <a:t> eth0 "</a:t>
            </a:r>
            <a:r>
              <a:rPr lang="en" sz="1800" dirty="0" err="1">
                <a:cs typeface="Segoe UI"/>
              </a:rPr>
              <a:t>ip</a:t>
            </a:r>
            <a:r>
              <a:rPr lang="en" sz="1800" dirty="0">
                <a:cs typeface="Segoe UI"/>
              </a:rPr>
              <a:t> address" netmask "</a:t>
            </a:r>
            <a:r>
              <a:rPr lang="en" sz="1800" dirty="0" err="1">
                <a:cs typeface="Segoe UI"/>
              </a:rPr>
              <a:t>xxx.xxx.x.x</a:t>
            </a:r>
            <a:r>
              <a:rPr lang="en" sz="1800" dirty="0">
                <a:cs typeface="Segoe UI"/>
              </a:rPr>
              <a:t>" broadcast "</a:t>
            </a:r>
            <a:r>
              <a:rPr lang="en" sz="1800" dirty="0" err="1">
                <a:cs typeface="Segoe UI"/>
              </a:rPr>
              <a:t>xxx.xxx.x.xxx</a:t>
            </a:r>
            <a:r>
              <a:rPr lang="en" sz="1800" dirty="0">
                <a:cs typeface="Segoe UI"/>
              </a:rPr>
              <a:t>" : To modify our IP Address, Netmask and Broadcast Address</a:t>
            </a:r>
            <a:br>
              <a:rPr lang="en" sz="1800" dirty="0">
                <a:cs typeface="Segoe UI"/>
              </a:rPr>
            </a:br>
            <a:r>
              <a:rPr lang="en" sz="1800" dirty="0">
                <a:cs typeface="Segoe UI"/>
              </a:rPr>
              <a:t>$&gt; To spoof our MAC Address we will first use the command</a:t>
            </a:r>
            <a:br>
              <a:rPr lang="en" sz="1800" dirty="0">
                <a:cs typeface="Segoe UI"/>
              </a:rPr>
            </a:br>
            <a:r>
              <a:rPr lang="en" sz="1800" dirty="0" err="1">
                <a:cs typeface="Segoe UI"/>
              </a:rPr>
              <a:t>ifconfig</a:t>
            </a:r>
            <a:r>
              <a:rPr lang="en" sz="1800" dirty="0">
                <a:cs typeface="Segoe UI"/>
              </a:rPr>
              <a:t> eth0 down and then </a:t>
            </a:r>
            <a:r>
              <a:rPr lang="en" sz="1800" dirty="0" err="1">
                <a:cs typeface="Segoe UI"/>
              </a:rPr>
              <a:t>ifconfig</a:t>
            </a:r>
            <a:r>
              <a:rPr lang="en" sz="1800" dirty="0">
                <a:cs typeface="Segoe UI"/>
              </a:rPr>
              <a:t> eth0 </a:t>
            </a:r>
            <a:r>
              <a:rPr lang="en" sz="1800" dirty="0" err="1">
                <a:cs typeface="Segoe UI"/>
              </a:rPr>
              <a:t>hw</a:t>
            </a:r>
            <a:r>
              <a:rPr lang="en" sz="1800" dirty="0">
                <a:cs typeface="Segoe UI"/>
              </a:rPr>
              <a:t> ether "MAC Address" and then </a:t>
            </a:r>
            <a:r>
              <a:rPr lang="en" sz="1800" dirty="0" err="1">
                <a:cs typeface="Segoe UI"/>
              </a:rPr>
              <a:t>ifconfig</a:t>
            </a:r>
            <a:r>
              <a:rPr lang="en" sz="1800" dirty="0">
                <a:cs typeface="Segoe UI"/>
              </a:rPr>
              <a:t> eth0 up as shown</a:t>
            </a:r>
            <a:br>
              <a:rPr lang="en" sz="1800" dirty="0">
                <a:cs typeface="Segoe UI"/>
              </a:rPr>
            </a:br>
            <a:endParaRPr lang="en" sz="1800" dirty="0">
              <a:cs typeface="Segoe UI"/>
            </a:endParaRPr>
          </a:p>
        </p:txBody>
      </p:sp>
      <p:pic>
        <p:nvPicPr>
          <p:cNvPr id="8" name="Picture 7" descr="A white rectangular sign with black text&#10;&#10;Description automatically generated">
            <a:extLst>
              <a:ext uri="{FF2B5EF4-FFF2-40B4-BE49-F238E27FC236}">
                <a16:creationId xmlns:a16="http://schemas.microsoft.com/office/drawing/2014/main" id="{DC092AC3-A01A-6CD9-C067-288D2101F1FC}"/>
              </a:ext>
            </a:extLst>
          </p:cNvPr>
          <p:cNvPicPr>
            <a:picLocks noChangeAspect="1"/>
          </p:cNvPicPr>
          <p:nvPr/>
        </p:nvPicPr>
        <p:blipFill>
          <a:blip r:embed="rId3"/>
          <a:stretch>
            <a:fillRect/>
          </a:stretch>
        </p:blipFill>
        <p:spPr>
          <a:xfrm>
            <a:off x="2767263" y="3906504"/>
            <a:ext cx="3060533" cy="639178"/>
          </a:xfrm>
          <a:prstGeom prst="rect">
            <a:avLst/>
          </a:prstGeom>
        </p:spPr>
      </p:pic>
    </p:spTree>
    <p:extLst>
      <p:ext uri="{BB962C8B-B14F-4D97-AF65-F5344CB8AC3E}">
        <p14:creationId xmlns:p14="http://schemas.microsoft.com/office/powerpoint/2010/main" val="3989310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7" name="Google Shape;184;p31">
            <a:extLst>
              <a:ext uri="{FF2B5EF4-FFF2-40B4-BE49-F238E27FC236}">
                <a16:creationId xmlns:a16="http://schemas.microsoft.com/office/drawing/2014/main" id="{08EFAB00-4B84-5B6C-7580-27561B36B63B}"/>
              </a:ext>
            </a:extLst>
          </p:cNvPr>
          <p:cNvSpPr txBox="1">
            <a:spLocks noGrp="1"/>
          </p:cNvSpPr>
          <p:nvPr>
            <p:ph type="title"/>
          </p:nvPr>
        </p:nvSpPr>
        <p:spPr>
          <a:xfrm>
            <a:off x="-48995" y="738131"/>
            <a:ext cx="8066512" cy="3957406"/>
          </a:xfrm>
          <a:prstGeom prst="rect">
            <a:avLst/>
          </a:prstGeom>
        </p:spPr>
        <p:txBody>
          <a:bodyPr spcFirstLastPara="1" wrap="square" lIns="91425" tIns="91425" rIns="91425" bIns="91425" anchor="ctr" anchorCtr="0">
            <a:normAutofit/>
          </a:bodyPr>
          <a:lstStyle/>
          <a:p>
            <a:r>
              <a:rPr lang="en" sz="4000" dirty="0"/>
              <a:t>Analyzing and Managing Networks </a:t>
            </a:r>
            <a:br>
              <a:rPr lang="en" sz="4400" dirty="0"/>
            </a:br>
            <a:r>
              <a:rPr lang="en" sz="1800" dirty="0"/>
              <a:t>$&gt; </a:t>
            </a:r>
            <a:r>
              <a:rPr lang="en" sz="1800" dirty="0" err="1"/>
              <a:t>dhclient</a:t>
            </a:r>
            <a:r>
              <a:rPr lang="en" sz="1800" dirty="0"/>
              <a:t> eth0 : To Assign new IP ADDRESS'S from DHCP Server</a:t>
            </a:r>
            <a:br>
              <a:rPr lang="en" sz="1800" dirty="0"/>
            </a:br>
            <a:r>
              <a:rPr lang="en" sz="1800" dirty="0"/>
              <a:t>$&gt; dig websitename.com ns : We use dig command to examine DNS of a website, ns is the short form of nameserver</a:t>
            </a:r>
            <a:br>
              <a:rPr lang="en" sz="1800" dirty="0"/>
            </a:br>
            <a:r>
              <a:rPr lang="en" sz="1800" dirty="0"/>
              <a:t>$&gt; dig websitename.com mx : We can also use dig command to get information on email servers connected to a domain by adding the mx option, mx is the short form for mail exchange server</a:t>
            </a:r>
            <a:br>
              <a:rPr lang="en" sz="1800" dirty="0">
                <a:cs typeface="Segoe UI"/>
              </a:rPr>
            </a:br>
            <a:r>
              <a:rPr lang="en" sz="1800" dirty="0">
                <a:cs typeface="Segoe UI"/>
              </a:rPr>
              <a:t>$&gt; To change our own DNS Server we will use the command "</a:t>
            </a:r>
            <a:r>
              <a:rPr lang="en" sz="1800" dirty="0" err="1">
                <a:cs typeface="Segoe UI"/>
              </a:rPr>
              <a:t>leafpad</a:t>
            </a:r>
            <a:r>
              <a:rPr lang="en" sz="1800" dirty="0">
                <a:cs typeface="Segoe UI"/>
              </a:rPr>
              <a:t> /</a:t>
            </a:r>
            <a:r>
              <a:rPr lang="en" sz="1800" dirty="0" err="1">
                <a:cs typeface="Segoe UI"/>
              </a:rPr>
              <a:t>etc</a:t>
            </a:r>
            <a:r>
              <a:rPr lang="en" sz="1800" dirty="0">
                <a:cs typeface="Segoe UI"/>
              </a:rPr>
              <a:t>/</a:t>
            </a:r>
            <a:r>
              <a:rPr lang="en" sz="1800" dirty="0" err="1">
                <a:cs typeface="Segoe UI"/>
              </a:rPr>
              <a:t>resolv.conf</a:t>
            </a:r>
            <a:r>
              <a:rPr lang="en" sz="1800" dirty="0">
                <a:cs typeface="Segoe UI"/>
              </a:rPr>
              <a:t>" and on the line 3 of the output, we can edit the nameserver </a:t>
            </a:r>
            <a:br>
              <a:rPr lang="en" sz="1800" dirty="0">
                <a:cs typeface="Segoe UI"/>
              </a:rPr>
            </a:br>
            <a:r>
              <a:rPr lang="en" sz="1800" dirty="0">
                <a:cs typeface="Segoe UI"/>
              </a:rPr>
              <a:t>and change our DNS by saving it.</a:t>
            </a:r>
            <a:br>
              <a:rPr lang="en" sz="1800" dirty="0">
                <a:cs typeface="Segoe UI"/>
              </a:rPr>
            </a:br>
            <a:endParaRPr lang="en" sz="1800" dirty="0">
              <a:cs typeface="Segoe UI"/>
            </a:endParaRPr>
          </a:p>
        </p:txBody>
      </p:sp>
      <p:pic>
        <p:nvPicPr>
          <p:cNvPr id="2" name="Picture 1" descr="A close-up of a box&#10;&#10;Description automatically generated">
            <a:extLst>
              <a:ext uri="{FF2B5EF4-FFF2-40B4-BE49-F238E27FC236}">
                <a16:creationId xmlns:a16="http://schemas.microsoft.com/office/drawing/2014/main" id="{23563B54-9EA3-68A8-2FDC-5E217362EE83}"/>
              </a:ext>
            </a:extLst>
          </p:cNvPr>
          <p:cNvPicPr>
            <a:picLocks noChangeAspect="1"/>
          </p:cNvPicPr>
          <p:nvPr/>
        </p:nvPicPr>
        <p:blipFill>
          <a:blip r:embed="rId3"/>
          <a:stretch>
            <a:fillRect/>
          </a:stretch>
        </p:blipFill>
        <p:spPr>
          <a:xfrm>
            <a:off x="3338762" y="3867884"/>
            <a:ext cx="2661987" cy="678816"/>
          </a:xfrm>
          <a:prstGeom prst="rect">
            <a:avLst/>
          </a:prstGeom>
        </p:spPr>
      </p:pic>
    </p:spTree>
    <p:extLst>
      <p:ext uri="{BB962C8B-B14F-4D97-AF65-F5344CB8AC3E}">
        <p14:creationId xmlns:p14="http://schemas.microsoft.com/office/powerpoint/2010/main" val="1762044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6" name="Google Shape;184;p31">
            <a:extLst>
              <a:ext uri="{FF2B5EF4-FFF2-40B4-BE49-F238E27FC236}">
                <a16:creationId xmlns:a16="http://schemas.microsoft.com/office/drawing/2014/main" id="{97D89F78-9A5E-EDF8-0BF8-A9AD08082CDA}"/>
              </a:ext>
            </a:extLst>
          </p:cNvPr>
          <p:cNvSpPr txBox="1">
            <a:spLocks noGrp="1"/>
          </p:cNvSpPr>
          <p:nvPr>
            <p:ph type="title"/>
          </p:nvPr>
        </p:nvSpPr>
        <p:spPr>
          <a:xfrm>
            <a:off x="3643" y="986284"/>
            <a:ext cx="8104112" cy="3957406"/>
          </a:xfrm>
          <a:prstGeom prst="rect">
            <a:avLst/>
          </a:prstGeom>
        </p:spPr>
        <p:txBody>
          <a:bodyPr spcFirstLastPara="1" wrap="square" lIns="91425" tIns="91425" rIns="91425" bIns="91425" anchor="ctr" anchorCtr="0">
            <a:normAutofit/>
          </a:bodyPr>
          <a:lstStyle/>
          <a:p>
            <a:r>
              <a:rPr lang="en" sz="4400" dirty="0"/>
              <a:t>Adding and Removing Software</a:t>
            </a:r>
            <a:br>
              <a:rPr lang="en" sz="4400" dirty="0"/>
            </a:br>
            <a:r>
              <a:rPr lang="en" sz="1800" dirty="0"/>
              <a:t>$&gt; apt-cache search "package name" : To search for a package</a:t>
            </a:r>
            <a:br>
              <a:rPr lang="en" sz="1800" dirty="0"/>
            </a:br>
            <a:r>
              <a:rPr lang="en" sz="1800" dirty="0"/>
              <a:t>$&gt; apt-get install "package name" : To install a package</a:t>
            </a:r>
            <a:br>
              <a:rPr lang="en" sz="1800" dirty="0"/>
            </a:br>
            <a:r>
              <a:rPr lang="en" sz="1800" dirty="0"/>
              <a:t>$&gt; apt-get remove "package name" : To remove a package</a:t>
            </a:r>
            <a:br>
              <a:rPr lang="en" sz="1800" dirty="0">
                <a:cs typeface="Segoe UI"/>
              </a:rPr>
            </a:br>
            <a:r>
              <a:rPr lang="en" sz="1800" dirty="0">
                <a:cs typeface="Segoe UI"/>
              </a:rPr>
              <a:t>$&gt; apt-get update : To update all the packages</a:t>
            </a:r>
            <a:br>
              <a:rPr lang="en" sz="1800" dirty="0">
                <a:cs typeface="Segoe UI"/>
              </a:rPr>
            </a:br>
            <a:r>
              <a:rPr lang="en" sz="1800" dirty="0">
                <a:cs typeface="Segoe UI"/>
              </a:rPr>
              <a:t>$&gt; apt-get upgrade : To upgrade all the packages</a:t>
            </a:r>
            <a:br>
              <a:rPr lang="en" sz="1800" dirty="0">
                <a:cs typeface="Segoe UI"/>
              </a:rPr>
            </a:br>
            <a:r>
              <a:rPr lang="en" sz="1800" dirty="0">
                <a:cs typeface="Segoe UI"/>
              </a:rPr>
              <a:t>$&gt; git clone "git hub link of the package" : To install a package from </a:t>
            </a:r>
            <a:r>
              <a:rPr lang="en" sz="1800" dirty="0" err="1">
                <a:cs typeface="Segoe UI"/>
              </a:rPr>
              <a:t>github</a:t>
            </a:r>
            <a:br>
              <a:rPr lang="en" sz="1800" dirty="0">
                <a:cs typeface="Segoe UI"/>
              </a:rPr>
            </a:br>
            <a:r>
              <a:rPr lang="en" sz="1800" dirty="0">
                <a:cs typeface="Segoe UI"/>
              </a:rPr>
              <a:t>$&gt; </a:t>
            </a:r>
            <a:r>
              <a:rPr lang="en" sz="1800" dirty="0" err="1">
                <a:cs typeface="Segoe UI"/>
              </a:rPr>
              <a:t>wget</a:t>
            </a:r>
            <a:r>
              <a:rPr lang="en" sz="1800" dirty="0">
                <a:cs typeface="Segoe UI"/>
              </a:rPr>
              <a:t> "link of package" : To install a package using its link </a:t>
            </a:r>
            <a:br>
              <a:rPr lang="en" sz="1800" dirty="0">
                <a:cs typeface="Segoe UI"/>
              </a:rPr>
            </a:br>
            <a:r>
              <a:rPr lang="en" sz="1800" dirty="0">
                <a:cs typeface="Segoe UI"/>
              </a:rPr>
              <a:t> </a:t>
            </a:r>
            <a:br>
              <a:rPr lang="en" sz="1800" dirty="0">
                <a:cs typeface="Segoe UI"/>
              </a:rPr>
            </a:br>
            <a:br>
              <a:rPr lang="en" sz="1800" dirty="0">
                <a:cs typeface="Segoe UI"/>
              </a:rPr>
            </a:br>
            <a:br>
              <a:rPr lang="en" sz="1800" dirty="0">
                <a:cs typeface="Segoe UI"/>
              </a:rPr>
            </a:br>
            <a:endParaRPr lang="en" sz="1800">
              <a:cs typeface="Segoe UI"/>
            </a:endParaRPr>
          </a:p>
        </p:txBody>
      </p:sp>
    </p:spTree>
    <p:extLst>
      <p:ext uri="{BB962C8B-B14F-4D97-AF65-F5344CB8AC3E}">
        <p14:creationId xmlns:p14="http://schemas.microsoft.com/office/powerpoint/2010/main" val="2612091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1163645" y="902270"/>
            <a:ext cx="6063000" cy="2285100"/>
          </a:xfrm>
          <a:prstGeom prst="rect">
            <a:avLst/>
          </a:prstGeom>
        </p:spPr>
        <p:txBody>
          <a:bodyPr spcFirstLastPara="1" wrap="square" lIns="91425" tIns="91425" rIns="91425" bIns="91425" anchor="ctr" anchorCtr="0">
            <a:normAutofit/>
          </a:bodyPr>
          <a:lstStyle/>
          <a:p>
            <a:pPr algn="ctr"/>
            <a:r>
              <a:rPr lang="en" sz="4400" dirty="0"/>
              <a:t>Topics to Covered</a:t>
            </a:r>
            <a:br>
              <a:rPr lang="en" sz="4400" dirty="0"/>
            </a:br>
            <a:endParaRPr lang="en" sz="4400" dirty="0"/>
          </a:p>
        </p:txBody>
      </p:sp>
      <p:sp>
        <p:nvSpPr>
          <p:cNvPr id="3" name="Google Shape;179;p30">
            <a:extLst>
              <a:ext uri="{FF2B5EF4-FFF2-40B4-BE49-F238E27FC236}">
                <a16:creationId xmlns:a16="http://schemas.microsoft.com/office/drawing/2014/main" id="{7ED70723-6DBD-764D-92D8-60D8CDB60C23}"/>
              </a:ext>
            </a:extLst>
          </p:cNvPr>
          <p:cNvSpPr txBox="1">
            <a:spLocks/>
          </p:cNvSpPr>
          <p:nvPr/>
        </p:nvSpPr>
        <p:spPr>
          <a:xfrm>
            <a:off x="1046470" y="2046708"/>
            <a:ext cx="6063000" cy="2285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Google Sans"/>
              <a:buNone/>
              <a:defRPr sz="4200" b="1"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chemeClr val="dk1"/>
              </a:buClr>
              <a:buSzPts val="2800"/>
              <a:buFont typeface="Google Sans"/>
              <a:buNone/>
              <a:defRPr sz="2800" b="0" i="0" u="none" strike="noStrike" cap="none">
                <a:solidFill>
                  <a:schemeClr val="dk1"/>
                </a:solidFill>
                <a:latin typeface="Google Sans"/>
                <a:ea typeface="Google Sans"/>
                <a:cs typeface="Google Sans"/>
                <a:sym typeface="Google Sans"/>
              </a:defRPr>
            </a:lvl2pPr>
            <a:lvl3pPr marR="0" lvl="2" algn="l" rtl="0">
              <a:lnSpc>
                <a:spcPct val="100000"/>
              </a:lnSpc>
              <a:spcBef>
                <a:spcPts val="0"/>
              </a:spcBef>
              <a:spcAft>
                <a:spcPts val="0"/>
              </a:spcAft>
              <a:buClr>
                <a:schemeClr val="dk1"/>
              </a:buClr>
              <a:buSzPts val="2800"/>
              <a:buFont typeface="Google Sans"/>
              <a:buNone/>
              <a:defRPr sz="2800" b="0" i="0" u="none" strike="noStrike" cap="none">
                <a:solidFill>
                  <a:schemeClr val="dk1"/>
                </a:solidFill>
                <a:latin typeface="Google Sans"/>
                <a:ea typeface="Google Sans"/>
                <a:cs typeface="Google Sans"/>
                <a:sym typeface="Google Sans"/>
              </a:defRPr>
            </a:lvl3pPr>
            <a:lvl4pPr marR="0" lvl="3" algn="l" rtl="0">
              <a:lnSpc>
                <a:spcPct val="100000"/>
              </a:lnSpc>
              <a:spcBef>
                <a:spcPts val="0"/>
              </a:spcBef>
              <a:spcAft>
                <a:spcPts val="0"/>
              </a:spcAft>
              <a:buClr>
                <a:schemeClr val="dk1"/>
              </a:buClr>
              <a:buSzPts val="2800"/>
              <a:buFont typeface="Google Sans"/>
              <a:buNone/>
              <a:defRPr sz="2800" b="0" i="0" u="none" strike="noStrike" cap="none">
                <a:solidFill>
                  <a:schemeClr val="dk1"/>
                </a:solidFill>
                <a:latin typeface="Google Sans"/>
                <a:ea typeface="Google Sans"/>
                <a:cs typeface="Google Sans"/>
                <a:sym typeface="Google Sans"/>
              </a:defRPr>
            </a:lvl4pPr>
            <a:lvl5pPr marR="0" lvl="4" algn="l" rtl="0">
              <a:lnSpc>
                <a:spcPct val="100000"/>
              </a:lnSpc>
              <a:spcBef>
                <a:spcPts val="0"/>
              </a:spcBef>
              <a:spcAft>
                <a:spcPts val="0"/>
              </a:spcAft>
              <a:buClr>
                <a:schemeClr val="dk1"/>
              </a:buClr>
              <a:buSzPts val="2800"/>
              <a:buFont typeface="Google Sans"/>
              <a:buNone/>
              <a:defRPr sz="2800" b="0" i="0" u="none" strike="noStrike" cap="none">
                <a:solidFill>
                  <a:schemeClr val="dk1"/>
                </a:solidFill>
                <a:latin typeface="Google Sans"/>
                <a:ea typeface="Google Sans"/>
                <a:cs typeface="Google Sans"/>
                <a:sym typeface="Google Sans"/>
              </a:defRPr>
            </a:lvl5pPr>
            <a:lvl6pPr marR="0" lvl="5" algn="l" rtl="0">
              <a:lnSpc>
                <a:spcPct val="100000"/>
              </a:lnSpc>
              <a:spcBef>
                <a:spcPts val="0"/>
              </a:spcBef>
              <a:spcAft>
                <a:spcPts val="0"/>
              </a:spcAft>
              <a:buClr>
                <a:schemeClr val="dk1"/>
              </a:buClr>
              <a:buSzPts val="2800"/>
              <a:buFont typeface="Google Sans"/>
              <a:buNone/>
              <a:defRPr sz="2800" b="0" i="0" u="none" strike="noStrike" cap="none">
                <a:solidFill>
                  <a:schemeClr val="dk1"/>
                </a:solidFill>
                <a:latin typeface="Google Sans"/>
                <a:ea typeface="Google Sans"/>
                <a:cs typeface="Google Sans"/>
                <a:sym typeface="Google Sans"/>
              </a:defRPr>
            </a:lvl6pPr>
            <a:lvl7pPr marR="0" lvl="6" algn="l" rtl="0">
              <a:lnSpc>
                <a:spcPct val="100000"/>
              </a:lnSpc>
              <a:spcBef>
                <a:spcPts val="0"/>
              </a:spcBef>
              <a:spcAft>
                <a:spcPts val="0"/>
              </a:spcAft>
              <a:buClr>
                <a:schemeClr val="dk1"/>
              </a:buClr>
              <a:buSzPts val="2800"/>
              <a:buFont typeface="Google Sans"/>
              <a:buNone/>
              <a:defRPr sz="2800" b="0" i="0" u="none" strike="noStrike" cap="none">
                <a:solidFill>
                  <a:schemeClr val="dk1"/>
                </a:solidFill>
                <a:latin typeface="Google Sans"/>
                <a:ea typeface="Google Sans"/>
                <a:cs typeface="Google Sans"/>
                <a:sym typeface="Google Sans"/>
              </a:defRPr>
            </a:lvl7pPr>
            <a:lvl8pPr marR="0" lvl="7" algn="l" rtl="0">
              <a:lnSpc>
                <a:spcPct val="100000"/>
              </a:lnSpc>
              <a:spcBef>
                <a:spcPts val="0"/>
              </a:spcBef>
              <a:spcAft>
                <a:spcPts val="0"/>
              </a:spcAft>
              <a:buClr>
                <a:schemeClr val="dk1"/>
              </a:buClr>
              <a:buSzPts val="2800"/>
              <a:buFont typeface="Google Sans"/>
              <a:buNone/>
              <a:defRPr sz="2800" b="0" i="0" u="none" strike="noStrike" cap="none">
                <a:solidFill>
                  <a:schemeClr val="dk1"/>
                </a:solidFill>
                <a:latin typeface="Google Sans"/>
                <a:ea typeface="Google Sans"/>
                <a:cs typeface="Google Sans"/>
                <a:sym typeface="Google Sans"/>
              </a:defRPr>
            </a:lvl8pPr>
            <a:lvl9pPr marR="0" lvl="8" algn="l" rtl="0">
              <a:lnSpc>
                <a:spcPct val="100000"/>
              </a:lnSpc>
              <a:spcBef>
                <a:spcPts val="0"/>
              </a:spcBef>
              <a:spcAft>
                <a:spcPts val="0"/>
              </a:spcAft>
              <a:buClr>
                <a:schemeClr val="dk1"/>
              </a:buClr>
              <a:buSzPts val="2800"/>
              <a:buFont typeface="Google Sans"/>
              <a:buNone/>
              <a:defRPr sz="2800" b="0" i="0" u="none" strike="noStrike" cap="none">
                <a:solidFill>
                  <a:schemeClr val="dk1"/>
                </a:solidFill>
                <a:latin typeface="Google Sans"/>
                <a:ea typeface="Google Sans"/>
                <a:cs typeface="Google Sans"/>
                <a:sym typeface="Google Sans"/>
              </a:defRPr>
            </a:lvl9pPr>
          </a:lstStyle>
          <a:p>
            <a:pPr marL="171450" indent="-171450" algn="ctr">
              <a:buFont typeface="Wingdings"/>
              <a:buChar char="v"/>
            </a:pPr>
            <a:r>
              <a:rPr lang="en" sz="1200" b="0" dirty="0"/>
              <a:t>Installation of </a:t>
            </a:r>
            <a:r>
              <a:rPr lang="en" sz="1200" dirty="0"/>
              <a:t>Kali Linux</a:t>
            </a:r>
            <a:br>
              <a:rPr lang="en" sz="1200" dirty="0"/>
            </a:br>
            <a:endParaRPr lang="en" sz="1200" dirty="0"/>
          </a:p>
          <a:p>
            <a:pPr marL="171450" indent="-171450" algn="ctr">
              <a:buFont typeface="Wingdings"/>
              <a:buChar char="v"/>
            </a:pPr>
            <a:r>
              <a:rPr lang="en" sz="1200" b="0" dirty="0"/>
              <a:t>Basics </a:t>
            </a:r>
            <a:r>
              <a:rPr lang="en" sz="1200" dirty="0"/>
              <a:t>Commands </a:t>
            </a:r>
            <a:r>
              <a:rPr lang="en" sz="1200" b="0" dirty="0"/>
              <a:t>in Linux</a:t>
            </a:r>
            <a:br>
              <a:rPr lang="en" sz="1200" b="0" dirty="0"/>
            </a:br>
            <a:endParaRPr lang="en" sz="1200" b="0" dirty="0"/>
          </a:p>
          <a:p>
            <a:pPr marL="171450" indent="-171450" algn="ctr">
              <a:buFont typeface="Wingdings"/>
              <a:buChar char="v"/>
            </a:pPr>
            <a:r>
              <a:rPr lang="en" sz="1200" b="0" dirty="0"/>
              <a:t>Text Manipulation</a:t>
            </a:r>
            <a:br>
              <a:rPr lang="en" sz="1200" dirty="0"/>
            </a:br>
            <a:endParaRPr lang="en" sz="1200" b="0" dirty="0"/>
          </a:p>
          <a:p>
            <a:pPr marL="171450" indent="-171450" algn="ctr">
              <a:buFont typeface="Wingdings"/>
              <a:buChar char="v"/>
            </a:pPr>
            <a:r>
              <a:rPr lang="en" sz="1200" dirty="0"/>
              <a:t>Analyzing </a:t>
            </a:r>
            <a:r>
              <a:rPr lang="en" sz="1200" b="0" dirty="0"/>
              <a:t>and managing networks</a:t>
            </a:r>
            <a:br>
              <a:rPr lang="en" sz="1200" b="0" dirty="0"/>
            </a:br>
            <a:endParaRPr lang="en" sz="1200" b="0"/>
          </a:p>
          <a:p>
            <a:pPr marL="171450" indent="-171450" algn="ctr">
              <a:buFont typeface="Wingdings"/>
              <a:buChar char="v"/>
            </a:pPr>
            <a:r>
              <a:rPr lang="en" sz="1200" b="0" dirty="0"/>
              <a:t>Adding and </a:t>
            </a:r>
            <a:r>
              <a:rPr lang="en" sz="1200" dirty="0"/>
              <a:t>Removing </a:t>
            </a:r>
            <a:r>
              <a:rPr lang="en" sz="1200" b="0" dirty="0"/>
              <a:t>Software</a:t>
            </a:r>
            <a:br>
              <a:rPr lang="en" sz="4400" dirty="0"/>
            </a:br>
            <a:endParaRPr lang="en"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93880" y="881004"/>
            <a:ext cx="7788282" cy="2197788"/>
          </a:xfrm>
          <a:prstGeom prst="rect">
            <a:avLst/>
          </a:prstGeom>
        </p:spPr>
        <p:txBody>
          <a:bodyPr spcFirstLastPara="1" wrap="square" lIns="91425" tIns="91425" rIns="91425" bIns="91425" anchor="ctr" anchorCtr="0">
            <a:normAutofit fontScale="90000"/>
          </a:bodyPr>
          <a:lstStyle/>
          <a:p>
            <a:r>
              <a:rPr lang="en" sz="4400" dirty="0"/>
              <a:t>Downloading Kali Linux</a:t>
            </a:r>
            <a:br>
              <a:rPr lang="en" sz="4400" dirty="0"/>
            </a:br>
            <a:r>
              <a:rPr lang="en" sz="1800" dirty="0"/>
              <a:t>$&gt; Goto </a:t>
            </a:r>
            <a:r>
              <a:rPr lang="en" sz="1800" dirty="0">
                <a:hlinkClick r:id="rId3"/>
              </a:rPr>
              <a:t>www.kali.org</a:t>
            </a:r>
            <a:r>
              <a:rPr lang="en" sz="1800" dirty="0"/>
              <a:t> and download the kali iso file (disk image file)</a:t>
            </a:r>
            <a:br>
              <a:rPr lang="en" sz="1800" dirty="0"/>
            </a:br>
            <a:r>
              <a:rPr lang="en" sz="1800" dirty="0"/>
              <a:t>$&gt; Goto </a:t>
            </a:r>
            <a:r>
              <a:rPr lang="en" sz="1800" dirty="0">
                <a:hlinkClick r:id="rId4"/>
              </a:rPr>
              <a:t>www.oracle.com</a:t>
            </a:r>
            <a:r>
              <a:rPr lang="en" sz="1800" dirty="0"/>
              <a:t> and download the VM Virtual Box</a:t>
            </a:r>
            <a:br>
              <a:rPr lang="en" sz="1800" dirty="0"/>
            </a:br>
            <a:r>
              <a:rPr lang="en" sz="1800" dirty="0"/>
              <a:t>$&gt; Install the VM Virtual Box and Run it</a:t>
            </a:r>
            <a:br>
              <a:rPr lang="en" sz="1800" dirty="0"/>
            </a:br>
            <a:r>
              <a:rPr lang="en" sz="1800" dirty="0"/>
              <a:t>$&gt; Click on the New Button and do the following settings as in below attachments</a:t>
            </a:r>
            <a:br>
              <a:rPr lang="en" sz="1800" dirty="0"/>
            </a:br>
            <a:endParaRPr lang="en" sz="1800" dirty="0">
              <a:latin typeface="Segoe UI"/>
              <a:cs typeface="Segoe UI"/>
            </a:endParaRPr>
          </a:p>
        </p:txBody>
      </p:sp>
      <p:pic>
        <p:nvPicPr>
          <p:cNvPr id="2" name="Picture 1" descr="A screenshot of a computer&#10;&#10;Description automatically generated">
            <a:extLst>
              <a:ext uri="{FF2B5EF4-FFF2-40B4-BE49-F238E27FC236}">
                <a16:creationId xmlns:a16="http://schemas.microsoft.com/office/drawing/2014/main" id="{ABEA50A4-9C11-ED25-BE9F-71EB5CD0881B}"/>
              </a:ext>
            </a:extLst>
          </p:cNvPr>
          <p:cNvPicPr>
            <a:picLocks noChangeAspect="1"/>
          </p:cNvPicPr>
          <p:nvPr/>
        </p:nvPicPr>
        <p:blipFill>
          <a:blip r:embed="rId5"/>
          <a:stretch>
            <a:fillRect/>
          </a:stretch>
        </p:blipFill>
        <p:spPr>
          <a:xfrm>
            <a:off x="198437" y="2753268"/>
            <a:ext cx="3333750" cy="166896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F8DE882-8991-2A15-799A-0310AEB577E6}"/>
              </a:ext>
            </a:extLst>
          </p:cNvPr>
          <p:cNvPicPr>
            <a:picLocks noChangeAspect="1"/>
          </p:cNvPicPr>
          <p:nvPr/>
        </p:nvPicPr>
        <p:blipFill>
          <a:blip r:embed="rId6"/>
          <a:stretch>
            <a:fillRect/>
          </a:stretch>
        </p:blipFill>
        <p:spPr>
          <a:xfrm>
            <a:off x="3635375" y="2750691"/>
            <a:ext cx="2873375" cy="14439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643" y="918603"/>
            <a:ext cx="7788282" cy="2197788"/>
          </a:xfrm>
          <a:prstGeom prst="rect">
            <a:avLst/>
          </a:prstGeom>
        </p:spPr>
        <p:txBody>
          <a:bodyPr spcFirstLastPara="1" wrap="square" lIns="91425" tIns="91425" rIns="91425" bIns="91425" anchor="ctr" anchorCtr="0">
            <a:normAutofit fontScale="90000"/>
          </a:bodyPr>
          <a:lstStyle/>
          <a:p>
            <a:r>
              <a:rPr lang="en" sz="4400" dirty="0"/>
              <a:t>Downloading Kali Linux</a:t>
            </a:r>
            <a:br>
              <a:rPr lang="en" sz="4400" dirty="0"/>
            </a:br>
            <a:r>
              <a:rPr lang="en" sz="1800" dirty="0"/>
              <a:t>$&gt; After clicking next allocate RAM, CPU CORE'S and DISK MEMORY to your</a:t>
            </a:r>
            <a:br>
              <a:rPr lang="en" sz="1800" dirty="0"/>
            </a:br>
            <a:r>
              <a:rPr lang="en" sz="1800" dirty="0"/>
              <a:t>      Virtual Machine according to your system specifications</a:t>
            </a:r>
            <a:br>
              <a:rPr lang="en" sz="1800" dirty="0"/>
            </a:br>
            <a:br>
              <a:rPr lang="en" sz="1800" dirty="0"/>
            </a:br>
            <a:br>
              <a:rPr lang="en" sz="1800" dirty="0"/>
            </a:br>
            <a:endParaRPr lang="en" sz="1800" dirty="0">
              <a:latin typeface="Segoe UI"/>
              <a:cs typeface="Segoe UI"/>
            </a:endParaRPr>
          </a:p>
        </p:txBody>
      </p:sp>
      <p:pic>
        <p:nvPicPr>
          <p:cNvPr id="4" name="Picture 3" descr="A screenshot of a computer&#10;&#10;Description automatically generated">
            <a:extLst>
              <a:ext uri="{FF2B5EF4-FFF2-40B4-BE49-F238E27FC236}">
                <a16:creationId xmlns:a16="http://schemas.microsoft.com/office/drawing/2014/main" id="{B70D1DAC-2DA7-48E6-0770-0BA95B789712}"/>
              </a:ext>
            </a:extLst>
          </p:cNvPr>
          <p:cNvPicPr>
            <a:picLocks noChangeAspect="1"/>
          </p:cNvPicPr>
          <p:nvPr/>
        </p:nvPicPr>
        <p:blipFill>
          <a:blip r:embed="rId3"/>
          <a:stretch>
            <a:fillRect/>
          </a:stretch>
        </p:blipFill>
        <p:spPr>
          <a:xfrm>
            <a:off x="4346408" y="2255920"/>
            <a:ext cx="2842461" cy="148650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B39BC86-796F-D4CB-87B5-24B940DF0CE5}"/>
              </a:ext>
            </a:extLst>
          </p:cNvPr>
          <p:cNvPicPr>
            <a:picLocks noChangeAspect="1"/>
          </p:cNvPicPr>
          <p:nvPr/>
        </p:nvPicPr>
        <p:blipFill>
          <a:blip r:embed="rId4"/>
          <a:stretch>
            <a:fillRect/>
          </a:stretch>
        </p:blipFill>
        <p:spPr>
          <a:xfrm>
            <a:off x="453690" y="2258427"/>
            <a:ext cx="2654467" cy="1483434"/>
          </a:xfrm>
          <a:prstGeom prst="rect">
            <a:avLst/>
          </a:prstGeom>
        </p:spPr>
      </p:pic>
    </p:spTree>
    <p:extLst>
      <p:ext uri="{BB962C8B-B14F-4D97-AF65-F5344CB8AC3E}">
        <p14:creationId xmlns:p14="http://schemas.microsoft.com/office/powerpoint/2010/main" val="328032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643" y="926123"/>
            <a:ext cx="7788282" cy="2197788"/>
          </a:xfrm>
          <a:prstGeom prst="rect">
            <a:avLst/>
          </a:prstGeom>
        </p:spPr>
        <p:txBody>
          <a:bodyPr spcFirstLastPara="1" wrap="square" lIns="91425" tIns="91425" rIns="91425" bIns="91425" anchor="ctr" anchorCtr="0">
            <a:normAutofit fontScale="90000"/>
          </a:bodyPr>
          <a:lstStyle/>
          <a:p>
            <a:r>
              <a:rPr lang="en" sz="4400" dirty="0"/>
              <a:t>Downloading Kali Linux</a:t>
            </a:r>
            <a:br>
              <a:rPr lang="en" sz="4400" dirty="0"/>
            </a:br>
            <a:r>
              <a:rPr lang="en" sz="1800" dirty="0"/>
              <a:t>$&gt; Now our Virtual Machine is ready, click on the Setting button</a:t>
            </a:r>
            <a:br>
              <a:rPr lang="en" sz="1800" dirty="0"/>
            </a:br>
            <a:r>
              <a:rPr lang="en" sz="1800" dirty="0"/>
              <a:t>$&gt; Do some general settings as shown in fig. 5</a:t>
            </a:r>
            <a:br>
              <a:rPr lang="en" sz="1800" dirty="0"/>
            </a:br>
            <a:r>
              <a:rPr lang="en" sz="1800" dirty="0"/>
              <a:t>$&gt; Then go to storage, click on the empty disk and then click on the small </a:t>
            </a:r>
            <a:r>
              <a:rPr lang="en" sz="1800" dirty="0" err="1"/>
              <a:t>dvd</a:t>
            </a:r>
            <a:r>
              <a:rPr lang="en" sz="1800" dirty="0"/>
              <a:t> icon and choose the KALI ISO FILE which we installed initially as shown in fig. 6</a:t>
            </a:r>
            <a:br>
              <a:rPr lang="en" sz="1800" dirty="0">
                <a:cs typeface="Segoe UI"/>
              </a:rPr>
            </a:br>
            <a:endParaRPr lang="en" sz="1800" dirty="0">
              <a:latin typeface="Segoe UI"/>
              <a:cs typeface="Segoe UI"/>
            </a:endParaRPr>
          </a:p>
        </p:txBody>
      </p:sp>
      <p:pic>
        <p:nvPicPr>
          <p:cNvPr id="3" name="Picture 2" descr="A screenshot of a computer&#10;&#10;Description automatically generated">
            <a:extLst>
              <a:ext uri="{FF2B5EF4-FFF2-40B4-BE49-F238E27FC236}">
                <a16:creationId xmlns:a16="http://schemas.microsoft.com/office/drawing/2014/main" id="{D268938D-3703-618A-6E78-CABC85775501}"/>
              </a:ext>
            </a:extLst>
          </p:cNvPr>
          <p:cNvPicPr>
            <a:picLocks noChangeAspect="1"/>
          </p:cNvPicPr>
          <p:nvPr/>
        </p:nvPicPr>
        <p:blipFill>
          <a:blip r:embed="rId3"/>
          <a:stretch>
            <a:fillRect/>
          </a:stretch>
        </p:blipFill>
        <p:spPr>
          <a:xfrm>
            <a:off x="97757" y="2714002"/>
            <a:ext cx="2616869" cy="167814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F87AE6E-0B0A-9397-EE85-647BA97DAB60}"/>
              </a:ext>
            </a:extLst>
          </p:cNvPr>
          <p:cNvPicPr>
            <a:picLocks noChangeAspect="1"/>
          </p:cNvPicPr>
          <p:nvPr/>
        </p:nvPicPr>
        <p:blipFill>
          <a:blip r:embed="rId4"/>
          <a:stretch>
            <a:fillRect/>
          </a:stretch>
        </p:blipFill>
        <p:spPr>
          <a:xfrm>
            <a:off x="3015414" y="2714740"/>
            <a:ext cx="3218448" cy="1676672"/>
          </a:xfrm>
          <a:prstGeom prst="rect">
            <a:avLst/>
          </a:prstGeom>
        </p:spPr>
      </p:pic>
      <p:sp>
        <p:nvSpPr>
          <p:cNvPr id="7" name="TextBox 6">
            <a:extLst>
              <a:ext uri="{FF2B5EF4-FFF2-40B4-BE49-F238E27FC236}">
                <a16:creationId xmlns:a16="http://schemas.microsoft.com/office/drawing/2014/main" id="{00A5F50A-6148-415A-B57D-0752A86456D7}"/>
              </a:ext>
            </a:extLst>
          </p:cNvPr>
          <p:cNvSpPr txBox="1"/>
          <p:nvPr/>
        </p:nvSpPr>
        <p:spPr>
          <a:xfrm>
            <a:off x="1203157" y="4353927"/>
            <a:ext cx="103772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b="1" dirty="0">
                <a:latin typeface="Google Sans"/>
              </a:rPr>
              <a:t>fig. 5</a:t>
            </a:r>
          </a:p>
        </p:txBody>
      </p:sp>
      <p:sp>
        <p:nvSpPr>
          <p:cNvPr id="8" name="TextBox 7">
            <a:extLst>
              <a:ext uri="{FF2B5EF4-FFF2-40B4-BE49-F238E27FC236}">
                <a16:creationId xmlns:a16="http://schemas.microsoft.com/office/drawing/2014/main" id="{46C0E6B2-A97E-A4AE-CC26-760257D438AB}"/>
              </a:ext>
            </a:extLst>
          </p:cNvPr>
          <p:cNvSpPr txBox="1"/>
          <p:nvPr/>
        </p:nvSpPr>
        <p:spPr>
          <a:xfrm>
            <a:off x="4260682" y="4343400"/>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b="1" dirty="0">
                <a:latin typeface="Google Sans"/>
              </a:rPr>
              <a:t>fig. 6</a:t>
            </a:r>
            <a:endParaRPr lang="en-GB" dirty="0"/>
          </a:p>
        </p:txBody>
      </p:sp>
    </p:spTree>
    <p:extLst>
      <p:ext uri="{BB962C8B-B14F-4D97-AF65-F5344CB8AC3E}">
        <p14:creationId xmlns:p14="http://schemas.microsoft.com/office/powerpoint/2010/main" val="328872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643" y="926126"/>
            <a:ext cx="7780763" cy="3957406"/>
          </a:xfrm>
          <a:prstGeom prst="rect">
            <a:avLst/>
          </a:prstGeom>
        </p:spPr>
        <p:txBody>
          <a:bodyPr spcFirstLastPara="1" wrap="square" lIns="91425" tIns="91425" rIns="91425" bIns="91425" anchor="ctr" anchorCtr="0">
            <a:normAutofit fontScale="90000"/>
          </a:bodyPr>
          <a:lstStyle/>
          <a:p>
            <a:r>
              <a:rPr lang="en" sz="4400" dirty="0"/>
              <a:t>Downloading Kali Linux</a:t>
            </a:r>
            <a:br>
              <a:rPr lang="en" sz="4400" dirty="0"/>
            </a:br>
            <a:r>
              <a:rPr lang="en" sz="1800" dirty="0"/>
              <a:t>$&gt; Now we are done setting up our Virtual Machine, let's run and install KALI</a:t>
            </a:r>
            <a:br>
              <a:rPr lang="en" sz="1800" dirty="0"/>
            </a:br>
            <a:r>
              <a:rPr lang="en" sz="1800" dirty="0"/>
              <a:t>$&gt; Click on the start button and then proceed with graphical installation</a:t>
            </a:r>
            <a:br>
              <a:rPr lang="en" sz="1800" dirty="0"/>
            </a:br>
            <a:r>
              <a:rPr lang="en" sz="1800" dirty="0"/>
              <a:t>$&gt; Now select the language, write a username and password and then proceed with default setting's</a:t>
            </a:r>
            <a:br>
              <a:rPr lang="en" sz="1800" dirty="0"/>
            </a:br>
            <a:r>
              <a:rPr lang="en" sz="1800" dirty="0"/>
              <a:t>$&gt; when the install GRUB boot loader come select it as yes and choose your virtual disk as installation path</a:t>
            </a:r>
            <a:br>
              <a:rPr lang="en" sz="1800" dirty="0"/>
            </a:br>
            <a:r>
              <a:rPr lang="en" sz="1800" dirty="0"/>
              <a:t>$&gt; Wait for few minutes and then our KALI LINUX will be successfully installed</a:t>
            </a:r>
            <a:br>
              <a:rPr lang="en" sz="1800" dirty="0">
                <a:cs typeface="Segoe UI"/>
              </a:rPr>
            </a:br>
            <a:br>
              <a:rPr lang="en" sz="1800" dirty="0">
                <a:cs typeface="Segoe UI"/>
              </a:rPr>
            </a:br>
            <a:br>
              <a:rPr lang="en" sz="1800" dirty="0">
                <a:cs typeface="Segoe UI"/>
              </a:rPr>
            </a:br>
            <a:br>
              <a:rPr lang="en" sz="1800" dirty="0">
                <a:cs typeface="Segoe UI"/>
              </a:rPr>
            </a:br>
            <a:br>
              <a:rPr lang="en" sz="1800" dirty="0">
                <a:cs typeface="Segoe UI"/>
              </a:rPr>
            </a:br>
            <a:endParaRPr lang="en" sz="1800" dirty="0">
              <a:cs typeface="Segoe UI"/>
            </a:endParaRPr>
          </a:p>
        </p:txBody>
      </p:sp>
    </p:spTree>
    <p:extLst>
      <p:ext uri="{BB962C8B-B14F-4D97-AF65-F5344CB8AC3E}">
        <p14:creationId xmlns:p14="http://schemas.microsoft.com/office/powerpoint/2010/main" val="4084345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4" name="Google Shape;184;p31">
            <a:extLst>
              <a:ext uri="{FF2B5EF4-FFF2-40B4-BE49-F238E27FC236}">
                <a16:creationId xmlns:a16="http://schemas.microsoft.com/office/drawing/2014/main" id="{56D04B5E-F907-04EE-AA0D-BD6061A5B73D}"/>
              </a:ext>
            </a:extLst>
          </p:cNvPr>
          <p:cNvSpPr txBox="1">
            <a:spLocks noGrp="1"/>
          </p:cNvSpPr>
          <p:nvPr>
            <p:ph type="title"/>
          </p:nvPr>
        </p:nvSpPr>
        <p:spPr>
          <a:xfrm>
            <a:off x="3643" y="858448"/>
            <a:ext cx="7780763" cy="3957406"/>
          </a:xfrm>
          <a:prstGeom prst="rect">
            <a:avLst/>
          </a:prstGeom>
        </p:spPr>
        <p:txBody>
          <a:bodyPr spcFirstLastPara="1" wrap="square" lIns="91425" tIns="91425" rIns="91425" bIns="91425" anchor="ctr" anchorCtr="0">
            <a:normAutofit/>
          </a:bodyPr>
          <a:lstStyle/>
          <a:p>
            <a:r>
              <a:rPr lang="en" sz="4400" dirty="0"/>
              <a:t>Basic command in Kali Linux</a:t>
            </a:r>
            <a:br>
              <a:rPr lang="en" sz="4400" dirty="0"/>
            </a:br>
            <a:r>
              <a:rPr lang="en" sz="1800" dirty="0"/>
              <a:t>$&gt; </a:t>
            </a:r>
            <a:r>
              <a:rPr lang="en" sz="1800" dirty="0" err="1"/>
              <a:t>pwd</a:t>
            </a:r>
            <a:r>
              <a:rPr lang="en" sz="1800" dirty="0"/>
              <a:t> : tell about our present working directory</a:t>
            </a:r>
            <a:br>
              <a:rPr lang="en" sz="1800" dirty="0"/>
            </a:br>
            <a:r>
              <a:rPr lang="en" sz="1800" dirty="0"/>
              <a:t>$&gt; </a:t>
            </a:r>
            <a:r>
              <a:rPr lang="en" sz="1800" dirty="0" err="1"/>
              <a:t>whoami</a:t>
            </a:r>
            <a:r>
              <a:rPr lang="en" sz="1800" dirty="0"/>
              <a:t> : tell which user is logged in, and if it's a root user or another user</a:t>
            </a:r>
            <a:br>
              <a:rPr lang="en" sz="1800" dirty="0"/>
            </a:br>
            <a:r>
              <a:rPr lang="en" sz="1800" dirty="0"/>
              <a:t>$&gt; cd "directory name" : change directory to where we want to go</a:t>
            </a:r>
            <a:br>
              <a:rPr lang="en" sz="1800" dirty="0"/>
            </a:br>
            <a:r>
              <a:rPr lang="en" sz="1800" dirty="0"/>
              <a:t>$&gt; ls : list the item's present in the directory</a:t>
            </a:r>
            <a:br>
              <a:rPr lang="en" sz="1800" dirty="0"/>
            </a:br>
            <a:r>
              <a:rPr lang="en" sz="1800" dirty="0"/>
              <a:t>$&gt; ls –la : list the item's with more details along with hidden files</a:t>
            </a:r>
            <a:br>
              <a:rPr lang="en" sz="1800" dirty="0">
                <a:cs typeface="Segoe UI"/>
              </a:rPr>
            </a:br>
            <a:r>
              <a:rPr lang="en" sz="1800" dirty="0">
                <a:cs typeface="Segoe UI"/>
              </a:rPr>
              <a:t>$&gt; </a:t>
            </a:r>
            <a:r>
              <a:rPr lang="en" sz="1800" dirty="0" err="1">
                <a:cs typeface="Segoe UI"/>
              </a:rPr>
              <a:t>toolname</a:t>
            </a:r>
            <a:r>
              <a:rPr lang="en" sz="1800" dirty="0">
                <a:cs typeface="Segoe UI"/>
              </a:rPr>
              <a:t> --help or </a:t>
            </a:r>
            <a:r>
              <a:rPr lang="en" sz="1800" dirty="0" err="1">
                <a:cs typeface="Segoe UI"/>
              </a:rPr>
              <a:t>toolname</a:t>
            </a:r>
            <a:r>
              <a:rPr lang="en" sz="1800" dirty="0">
                <a:cs typeface="Segoe UI"/>
              </a:rPr>
              <a:t> –h : Let us know about basic functionality of the tool</a:t>
            </a:r>
            <a:br>
              <a:rPr lang="en" sz="1800" dirty="0">
                <a:cs typeface="Segoe UI"/>
              </a:rPr>
            </a:br>
            <a:r>
              <a:rPr lang="en" sz="1800" dirty="0">
                <a:cs typeface="Segoe UI"/>
              </a:rPr>
              <a:t>$&gt; man </a:t>
            </a:r>
            <a:r>
              <a:rPr lang="en" sz="1800" dirty="0" err="1">
                <a:cs typeface="Segoe UI"/>
              </a:rPr>
              <a:t>toolname</a:t>
            </a:r>
            <a:r>
              <a:rPr lang="en" sz="1800" dirty="0">
                <a:cs typeface="Segoe UI"/>
              </a:rPr>
              <a:t> : Works as a manual (man) for the tool</a:t>
            </a:r>
            <a:br>
              <a:rPr lang="en" sz="1800" dirty="0">
                <a:cs typeface="Segoe UI"/>
              </a:rPr>
            </a:br>
            <a:br>
              <a:rPr lang="en" sz="1800" dirty="0">
                <a:cs typeface="Segoe UI"/>
              </a:rPr>
            </a:br>
            <a:endParaRPr lang="en" sz="1800" dirty="0">
              <a:cs typeface="Segoe U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4" name="Google Shape;184;p31">
            <a:extLst>
              <a:ext uri="{FF2B5EF4-FFF2-40B4-BE49-F238E27FC236}">
                <a16:creationId xmlns:a16="http://schemas.microsoft.com/office/drawing/2014/main" id="{56D04B5E-F907-04EE-AA0D-BD6061A5B73D}"/>
              </a:ext>
            </a:extLst>
          </p:cNvPr>
          <p:cNvSpPr txBox="1">
            <a:spLocks noGrp="1"/>
          </p:cNvSpPr>
          <p:nvPr>
            <p:ph type="title"/>
          </p:nvPr>
        </p:nvSpPr>
        <p:spPr>
          <a:xfrm>
            <a:off x="3643" y="911086"/>
            <a:ext cx="7780763" cy="3957406"/>
          </a:xfrm>
          <a:prstGeom prst="rect">
            <a:avLst/>
          </a:prstGeom>
        </p:spPr>
        <p:txBody>
          <a:bodyPr spcFirstLastPara="1" wrap="square" lIns="91425" tIns="91425" rIns="91425" bIns="91425" anchor="ctr" anchorCtr="0">
            <a:normAutofit/>
          </a:bodyPr>
          <a:lstStyle/>
          <a:p>
            <a:r>
              <a:rPr lang="en" sz="4400" dirty="0"/>
              <a:t>Basic command in Kali Linux</a:t>
            </a:r>
            <a:br>
              <a:rPr lang="en" sz="4400" dirty="0"/>
            </a:br>
            <a:r>
              <a:rPr lang="en" sz="1800" dirty="0"/>
              <a:t>$&gt; locate </a:t>
            </a:r>
            <a:r>
              <a:rPr lang="en" sz="1800" dirty="0" err="1"/>
              <a:t>toolname</a:t>
            </a:r>
            <a:r>
              <a:rPr lang="en" sz="1800" dirty="0"/>
              <a:t> or </a:t>
            </a:r>
            <a:r>
              <a:rPr lang="en" sz="1800" dirty="0" err="1"/>
              <a:t>whereis</a:t>
            </a:r>
            <a:r>
              <a:rPr lang="en" sz="1800" dirty="0"/>
              <a:t> </a:t>
            </a:r>
            <a:r>
              <a:rPr lang="en" sz="1800" dirty="0" err="1"/>
              <a:t>toolname</a:t>
            </a:r>
            <a:r>
              <a:rPr lang="en" sz="1800" dirty="0"/>
              <a:t> or which </a:t>
            </a:r>
            <a:r>
              <a:rPr lang="en" sz="1800" dirty="0" err="1"/>
              <a:t>toolname</a:t>
            </a:r>
            <a:r>
              <a:rPr lang="en" sz="1800" dirty="0"/>
              <a:t> : Gives us the location of the tool</a:t>
            </a:r>
            <a:br>
              <a:rPr lang="en" sz="1800" dirty="0"/>
            </a:br>
            <a:r>
              <a:rPr lang="en" sz="1800" dirty="0"/>
              <a:t>$&gt; find /directory -type (file type) -name (file name) : find is more powerful command to search for particular files</a:t>
            </a:r>
            <a:br>
              <a:rPr lang="en" sz="1800" dirty="0"/>
            </a:br>
            <a:r>
              <a:rPr lang="en" sz="1800" dirty="0"/>
              <a:t>$&gt; grep "filename" : Gives us the file we are looking for</a:t>
            </a:r>
            <a:br>
              <a:rPr lang="en" sz="1800" dirty="0"/>
            </a:br>
            <a:r>
              <a:rPr lang="en" sz="1800" dirty="0"/>
              <a:t>$&gt; cat "filename" : Gives the content present in a file (only for reading)</a:t>
            </a:r>
            <a:br>
              <a:rPr lang="en" sz="1800" dirty="0">
                <a:cs typeface="Segoe UI"/>
              </a:rPr>
            </a:br>
            <a:r>
              <a:rPr lang="en" sz="1800" dirty="0">
                <a:cs typeface="Segoe UI"/>
              </a:rPr>
              <a:t>$&gt; touch "filename" :  Creates a file</a:t>
            </a:r>
            <a:br>
              <a:rPr lang="en" sz="1800" dirty="0">
                <a:cs typeface="Segoe UI"/>
              </a:rPr>
            </a:br>
            <a:r>
              <a:rPr lang="en" sz="1800" dirty="0">
                <a:cs typeface="Segoe UI"/>
              </a:rPr>
              <a:t>$&gt; vim "filename" or gedit "filename" : Creates a file which we can</a:t>
            </a:r>
            <a:br>
              <a:rPr lang="en" sz="1800" dirty="0">
                <a:cs typeface="Segoe UI"/>
              </a:rPr>
            </a:br>
            <a:r>
              <a:rPr lang="en" sz="1800" dirty="0">
                <a:cs typeface="Segoe UI"/>
              </a:rPr>
              <a:t>edit, save, read and much more</a:t>
            </a:r>
            <a:br>
              <a:rPr lang="en" sz="1800" dirty="0">
                <a:cs typeface="Segoe UI"/>
              </a:rPr>
            </a:br>
            <a:r>
              <a:rPr lang="en" sz="1800" dirty="0">
                <a:cs typeface="Segoe UI"/>
              </a:rPr>
              <a:t>$&gt; rm "filename" : Removes a file</a:t>
            </a:r>
            <a:br>
              <a:rPr lang="en" sz="1800" dirty="0">
                <a:cs typeface="Segoe UI"/>
              </a:rPr>
            </a:br>
            <a:endParaRPr lang="en" sz="1800" dirty="0">
              <a:cs typeface="Segoe UI"/>
            </a:endParaRPr>
          </a:p>
        </p:txBody>
      </p:sp>
    </p:spTree>
    <p:extLst>
      <p:ext uri="{BB962C8B-B14F-4D97-AF65-F5344CB8AC3E}">
        <p14:creationId xmlns:p14="http://schemas.microsoft.com/office/powerpoint/2010/main" val="185687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4" name="Google Shape;184;p31">
            <a:extLst>
              <a:ext uri="{FF2B5EF4-FFF2-40B4-BE49-F238E27FC236}">
                <a16:creationId xmlns:a16="http://schemas.microsoft.com/office/drawing/2014/main" id="{56D04B5E-F907-04EE-AA0D-BD6061A5B73D}"/>
              </a:ext>
            </a:extLst>
          </p:cNvPr>
          <p:cNvSpPr txBox="1">
            <a:spLocks noGrp="1"/>
          </p:cNvSpPr>
          <p:nvPr>
            <p:ph type="title"/>
          </p:nvPr>
        </p:nvSpPr>
        <p:spPr>
          <a:xfrm>
            <a:off x="3643" y="189191"/>
            <a:ext cx="7780763" cy="3957406"/>
          </a:xfrm>
          <a:prstGeom prst="rect">
            <a:avLst/>
          </a:prstGeom>
        </p:spPr>
        <p:txBody>
          <a:bodyPr spcFirstLastPara="1" wrap="square" lIns="91425" tIns="91425" rIns="91425" bIns="91425" anchor="ctr" anchorCtr="0">
            <a:normAutofit/>
          </a:bodyPr>
          <a:lstStyle/>
          <a:p>
            <a:r>
              <a:rPr lang="en" sz="4400" dirty="0"/>
              <a:t>Basic command in Kali Linux</a:t>
            </a:r>
            <a:br>
              <a:rPr lang="en" sz="4400" dirty="0"/>
            </a:br>
            <a:r>
              <a:rPr lang="en" sz="1800" dirty="0"/>
              <a:t>$&gt; </a:t>
            </a:r>
            <a:r>
              <a:rPr lang="en" sz="1800" dirty="0" err="1"/>
              <a:t>mkdir</a:t>
            </a:r>
            <a:r>
              <a:rPr lang="en" sz="1800" dirty="0"/>
              <a:t> "directory name" : Creates a directory</a:t>
            </a:r>
            <a:br>
              <a:rPr lang="en" sz="1800" dirty="0"/>
            </a:br>
            <a:r>
              <a:rPr lang="en" sz="1800" dirty="0"/>
              <a:t>$&gt; </a:t>
            </a:r>
            <a:r>
              <a:rPr lang="en" sz="1800" dirty="0" err="1"/>
              <a:t>rmdir</a:t>
            </a:r>
            <a:r>
              <a:rPr lang="en" sz="1800" dirty="0"/>
              <a:t> "directory name" : Removes a directory</a:t>
            </a:r>
            <a:br>
              <a:rPr lang="en" sz="1800" dirty="0"/>
            </a:br>
            <a:r>
              <a:rPr lang="en" sz="1800" dirty="0"/>
              <a:t>$&gt; rm –rf "directory or file name" : Remove a directory or a file forcefully</a:t>
            </a:r>
            <a:br>
              <a:rPr lang="en" sz="1800" dirty="0"/>
            </a:br>
            <a:br>
              <a:rPr lang="en" sz="1800" dirty="0">
                <a:cs typeface="Segoe UI"/>
              </a:rPr>
            </a:br>
            <a:endParaRPr lang="en" sz="1800" dirty="0">
              <a:cs typeface="Segoe UI"/>
            </a:endParaRPr>
          </a:p>
        </p:txBody>
      </p:sp>
    </p:spTree>
    <p:extLst>
      <p:ext uri="{BB962C8B-B14F-4D97-AF65-F5344CB8AC3E}">
        <p14:creationId xmlns:p14="http://schemas.microsoft.com/office/powerpoint/2010/main" val="879605879"/>
      </p:ext>
    </p:extLst>
  </p:cSld>
  <p:clrMapOvr>
    <a:masterClrMapping/>
  </p:clrMapOvr>
</p:sld>
</file>

<file path=ppt/theme/theme1.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226</Words>
  <Application>Microsoft Office PowerPoint</Application>
  <PresentationFormat>On-screen Show (16:9)</PresentationFormat>
  <Paragraphs>34</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DevFest 2021</vt:lpstr>
      <vt:lpstr>  CyberSec Bootcamp        Lecture - 0x01</vt:lpstr>
      <vt:lpstr>Topics to Covered </vt:lpstr>
      <vt:lpstr>Downloading Kali Linux $&gt; Goto www.kali.org and download the kali iso file (disk image file) $&gt; Goto www.oracle.com and download the VM Virtual Box $&gt; Install the VM Virtual Box and Run it $&gt; Click on the New Button and do the following settings as in below attachments </vt:lpstr>
      <vt:lpstr>Downloading Kali Linux $&gt; After clicking next allocate RAM, CPU CORE'S and DISK MEMORY to your       Virtual Machine according to your system specifications   </vt:lpstr>
      <vt:lpstr>Downloading Kali Linux $&gt; Now our Virtual Machine is ready, click on the Setting button $&gt; Do some general settings as shown in fig. 5 $&gt; Then go to storage, click on the empty disk and then click on the small dvd icon and choose the KALI ISO FILE which we installed initially as shown in fig. 6 </vt:lpstr>
      <vt:lpstr>Downloading Kali Linux $&gt; Now we are done setting up our Virtual Machine, let's run and install KALI $&gt; Click on the start button and then proceed with graphical installation $&gt; Now select the language, write a username and password and then proceed with default setting's $&gt; when the install GRUB boot loader come select it as yes and choose your virtual disk as installation path $&gt; Wait for few minutes and then our KALI LINUX will be successfully installed     </vt:lpstr>
      <vt:lpstr>Basic command in Kali Linux $&gt; pwd : tell about our present working directory $&gt; whoami : tell which user is logged in, and if it's a root user or another user $&gt; cd "directory name" : change directory to where we want to go $&gt; ls : list the item's present in the directory $&gt; ls –la : list the item's with more details along with hidden files $&gt; toolname --help or toolname –h : Let us know about basic functionality of the tool $&gt; man toolname : Works as a manual (man) for the tool  </vt:lpstr>
      <vt:lpstr>Basic command in Kali Linux $&gt; locate toolname or whereis toolname or which toolname : Gives us the location of the tool $&gt; find /directory -type (file type) -name (file name) : find is more powerful command to search for particular files $&gt; grep "filename" : Gives us the file we are looking for $&gt; cat "filename" : Gives the content present in a file (only for reading) $&gt; touch "filename" :  Creates a file $&gt; vim "filename" or gedit "filename" : Creates a file which we can edit, save, read and much more $&gt; rm "filename" : Removes a file </vt:lpstr>
      <vt:lpstr>Basic command in Kali Linux $&gt; mkdir "directory name" : Creates a directory $&gt; rmdir "directory name" : Removes a directory $&gt; rm –rf "directory or file name" : Remove a directory or a file forcefully  </vt:lpstr>
      <vt:lpstr>Text Manipulation $&gt; head -number of lines "file name" : Shows the number of desired lines from starting of a file (by default shows first 10 lines) $&gt; tail –number of line "file name" : Show the number of desired lines from ending of a file (by default shows last 10 lines) $&gt; nl "file name" : Assign particular number to each line order wise $&gt; cat "file name" | grep "word" : Display each line which contains the word we used grep on $&gt; more "file name" : The more command display a page of a file at a time and  let us page down through it using "ENTER" key $&gt; less "file name" : It is similar to more command with have more  functionalities as the saying goes "Less is More"     </vt:lpstr>
      <vt:lpstr>Analyzing and Managing Networks  $&gt; ifconfig : To display and modify our network properties such as IP Address, Mac Address etc $&gt; iwconfig : To display and modify the settings of a wireless network interface $&gt; ifconfig eth0 "ip address" : To modify our IP Address $&gt; ifconfig eth0 "ip address" netmask "xxx.xxx.x.x" broadcast "xxx.xxx.x.xxx" : To modify our IP Address, Netmask and Broadcast Address $&gt; To spoof our MAC Address we will first use the command ifconfig eth0 down and then ifconfig eth0 hw ether "MAC Address" and then ifconfig eth0 up as shown </vt:lpstr>
      <vt:lpstr>Analyzing and Managing Networks  $&gt; dhclient eth0 : To Assign new IP ADDRESS'S from DHCP Server $&gt; dig websitename.com ns : We use dig command to examine DNS of a website, ns is the short form of nameserver $&gt; dig websitename.com mx : We can also use dig command to get information on email servers connected to a domain by adding the mx option, mx is the short form for mail exchange server $&gt; To change our own DNS Server we will use the command "leafpad /etc/resolv.conf" and on the line 3 of the output, we can edit the nameserver  and change our DNS by saving it. </vt:lpstr>
      <vt:lpstr>Adding and Removing Software $&gt; apt-cache search "package name" : To search for a package $&gt; apt-get install "package name" : To install a package $&gt; apt-get remove "package name" : To remove a package $&gt; apt-get update : To update all the packages $&gt; apt-get upgrade : To upgrade all the packages $&gt; git clone "git hub link of the package" : To install a package from github $&gt; wget "link of package" : To install a package using its link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Sagar Kumar jha</cp:lastModifiedBy>
  <cp:revision>808</cp:revision>
  <dcterms:modified xsi:type="dcterms:W3CDTF">2024-12-29T12:53:06Z</dcterms:modified>
</cp:coreProperties>
</file>